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4284">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0ED3CD3-7740-4422-A152-2E4F8DA56038}">
  <a:tblStyle styleId="{00ED3CD3-7740-4422-A152-2E4F8DA56038}"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284"/>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10" Type="http://schemas.openxmlformats.org/officeDocument/2006/relationships/slide" Target="slides/slide4.xml"/><Relationship Id="rId21" Type="http://schemas.openxmlformats.org/officeDocument/2006/relationships/slide" Target="slides/slide15.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1d978050172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1d97805017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1e651e03ac0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1e651e03ac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20467bd3f37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20467bd3f37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1e78defc6bc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1e78defc6b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1d978050172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g1d978050172_1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1f8f36fa26c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1f8f36fa26c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2" name="Shape 22"/>
        <p:cNvGrpSpPr/>
        <p:nvPr/>
      </p:nvGrpSpPr>
      <p:grpSpPr>
        <a:xfrm>
          <a:off x="0" y="0"/>
          <a:ext cx="0" cy="0"/>
          <a:chOff x="0" y="0"/>
          <a:chExt cx="0" cy="0"/>
        </a:xfrm>
      </p:grpSpPr>
      <p:grpSp>
        <p:nvGrpSpPr>
          <p:cNvPr id="23" name="Google Shape;23;p2"/>
          <p:cNvGrpSpPr/>
          <p:nvPr/>
        </p:nvGrpSpPr>
        <p:grpSpPr>
          <a:xfrm>
            <a:off x="-104" y="-8467"/>
            <a:ext cx="12192237" cy="6866580"/>
            <a:chOff x="-104" y="-8467"/>
            <a:chExt cx="12192237" cy="6866580"/>
          </a:xfrm>
        </p:grpSpPr>
        <p:cxnSp>
          <p:nvCxnSpPr>
            <p:cNvPr id="24" name="Google Shape;24;p2"/>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25" name="Google Shape;25;p2"/>
            <p:cNvCxnSpPr/>
            <p:nvPr/>
          </p:nvCxnSpPr>
          <p:spPr>
            <a:xfrm flipH="1">
              <a:off x="7425125" y="3681413"/>
              <a:ext cx="4763700" cy="3176700"/>
            </a:xfrm>
            <a:prstGeom prst="straightConnector1">
              <a:avLst/>
            </a:prstGeom>
            <a:noFill/>
            <a:ln cap="flat" cmpd="sng" w="9525">
              <a:solidFill>
                <a:srgbClr val="D8D8D8"/>
              </a:solidFill>
              <a:prstDash val="solid"/>
              <a:round/>
              <a:headEnd len="sm" w="sm" type="none"/>
              <a:tailEnd len="sm" w="sm" type="none"/>
            </a:ln>
          </p:spPr>
        </p:cxnSp>
        <p:sp>
          <p:nvSpPr>
            <p:cNvPr id="26" name="Google Shape;26;p2"/>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27" name="Google Shape;27;p2"/>
            <p:cNvSpPr/>
            <p:nvPr/>
          </p:nvSpPr>
          <p:spPr>
            <a:xfrm>
              <a:off x="9603442" y="-8467"/>
              <a:ext cx="258617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28" name="Google Shape;28;p2"/>
            <p:cNvSpPr/>
            <p:nvPr/>
          </p:nvSpPr>
          <p:spPr>
            <a:xfrm>
              <a:off x="8932333" y="3048000"/>
              <a:ext cx="3259800" cy="3810000"/>
            </a:xfrm>
            <a:prstGeom prst="triangle">
              <a:avLst>
                <a:gd fmla="val 100000" name="adj"/>
              </a:avLst>
            </a:prstGeom>
            <a:solidFill>
              <a:schemeClr val="accent2">
                <a:alpha val="71764"/>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9334500" y="-8467"/>
              <a:ext cx="2850868"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477B2">
                <a:alpha val="69803"/>
              </a:srgbClr>
            </a:solidFill>
            <a:ln>
              <a:noFill/>
            </a:ln>
          </p:spPr>
        </p:sp>
        <p:sp>
          <p:nvSpPr>
            <p:cNvPr id="30" name="Google Shape;30;p2"/>
            <p:cNvSpPr/>
            <p:nvPr/>
          </p:nvSpPr>
          <p:spPr>
            <a:xfrm>
              <a:off x="10898730" y="-8467"/>
              <a:ext cx="1290094" cy="6858000"/>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8FA1CF">
                <a:alpha val="69803"/>
              </a:srgbClr>
            </a:solidFill>
            <a:ln>
              <a:noFill/>
            </a:ln>
          </p:spPr>
        </p:sp>
        <p:sp>
          <p:nvSpPr>
            <p:cNvPr id="31" name="Google Shape;31;p2"/>
            <p:cNvSpPr/>
            <p:nvPr/>
          </p:nvSpPr>
          <p:spPr>
            <a:xfrm>
              <a:off x="10938999" y="-8467"/>
              <a:ext cx="1249825" cy="6858000"/>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32" name="Google Shape;32;p2"/>
            <p:cNvSpPr/>
            <p:nvPr/>
          </p:nvSpPr>
          <p:spPr>
            <a:xfrm>
              <a:off x="10371666" y="3589867"/>
              <a:ext cx="1817100" cy="3268200"/>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rot="10800000">
              <a:off x="-104" y="54"/>
              <a:ext cx="842700" cy="5666100"/>
            </a:xfrm>
            <a:prstGeom prst="triangle">
              <a:avLst>
                <a:gd fmla="val 100000" name="adj"/>
              </a:avLst>
            </a:prstGeom>
            <a:solidFill>
              <a:schemeClr val="accent1">
                <a:alpha val="84705"/>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1507067" y="2404534"/>
            <a:ext cx="7767000" cy="1646400"/>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Clr>
                <a:schemeClr val="accent1"/>
              </a:buClr>
              <a:buSzPts val="5400"/>
              <a:buFont typeface="Trebuchet MS"/>
              <a:buNone/>
              <a:defRPr sz="54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
          <p:cNvSpPr txBox="1"/>
          <p:nvPr>
            <p:ph idx="1" type="subTitle"/>
          </p:nvPr>
        </p:nvSpPr>
        <p:spPr>
          <a:xfrm>
            <a:off x="1507067" y="4050833"/>
            <a:ext cx="7767000" cy="1096800"/>
          </a:xfrm>
          <a:prstGeom prst="rect">
            <a:avLst/>
          </a:prstGeom>
          <a:noFill/>
          <a:ln>
            <a:noFill/>
          </a:ln>
        </p:spPr>
        <p:txBody>
          <a:bodyPr anchorCtr="0" anchor="t" bIns="45700" lIns="91425" spcFirstLastPara="1" rIns="91425" wrap="square" tIns="45700">
            <a:normAutofit/>
          </a:bodyPr>
          <a:lstStyle>
            <a:lvl1pPr lvl="0" algn="r">
              <a:spcBef>
                <a:spcPts val="1000"/>
              </a:spcBef>
              <a:spcAft>
                <a:spcPts val="0"/>
              </a:spcAft>
              <a:buSzPts val="1440"/>
              <a:buNone/>
              <a:defRPr>
                <a:solidFill>
                  <a:srgbClr val="7F7F7F"/>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p:txBody>
      </p:sp>
      <p:sp>
        <p:nvSpPr>
          <p:cNvPr id="36" name="Google Shape;36;p2"/>
          <p:cNvSpPr txBox="1"/>
          <p:nvPr>
            <p:ph idx="10" type="dt"/>
          </p:nvPr>
        </p:nvSpPr>
        <p:spPr>
          <a:xfrm>
            <a:off x="7205133" y="6041362"/>
            <a:ext cx="912000" cy="3651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2"/>
          <p:cNvSpPr txBox="1"/>
          <p:nvPr>
            <p:ph idx="11" type="ftr"/>
          </p:nvPr>
        </p:nvSpPr>
        <p:spPr>
          <a:xfrm>
            <a:off x="677334" y="6041362"/>
            <a:ext cx="62976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90" name="Shape 90"/>
        <p:cNvGrpSpPr/>
        <p:nvPr/>
      </p:nvGrpSpPr>
      <p:grpSpPr>
        <a:xfrm>
          <a:off x="0" y="0"/>
          <a:ext cx="0" cy="0"/>
          <a:chOff x="0" y="0"/>
          <a:chExt cx="0" cy="0"/>
        </a:xfrm>
      </p:grpSpPr>
      <p:sp>
        <p:nvSpPr>
          <p:cNvPr id="91" name="Google Shape;91;p11"/>
          <p:cNvSpPr txBox="1"/>
          <p:nvPr>
            <p:ph type="title"/>
          </p:nvPr>
        </p:nvSpPr>
        <p:spPr>
          <a:xfrm>
            <a:off x="677335" y="609600"/>
            <a:ext cx="8596800" cy="34035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11"/>
          <p:cNvSpPr txBox="1"/>
          <p:nvPr>
            <p:ph idx="1" type="body"/>
          </p:nvPr>
        </p:nvSpPr>
        <p:spPr>
          <a:xfrm>
            <a:off x="677335" y="4470400"/>
            <a:ext cx="8596800" cy="1571100"/>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solidFill>
                  <a:srgbClr val="3F3F3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93" name="Google Shape;93;p11"/>
          <p:cNvSpPr txBox="1"/>
          <p:nvPr>
            <p:ph idx="10" type="dt"/>
          </p:nvPr>
        </p:nvSpPr>
        <p:spPr>
          <a:xfrm>
            <a:off x="7205133" y="6041362"/>
            <a:ext cx="912000" cy="3651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1"/>
          <p:cNvSpPr txBox="1"/>
          <p:nvPr>
            <p:ph idx="11" type="ftr"/>
          </p:nvPr>
        </p:nvSpPr>
        <p:spPr>
          <a:xfrm>
            <a:off x="677334" y="6041362"/>
            <a:ext cx="62976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11"/>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96" name="Shape 96"/>
        <p:cNvGrpSpPr/>
        <p:nvPr/>
      </p:nvGrpSpPr>
      <p:grpSpPr>
        <a:xfrm>
          <a:off x="0" y="0"/>
          <a:ext cx="0" cy="0"/>
          <a:chOff x="0" y="0"/>
          <a:chExt cx="0" cy="0"/>
        </a:xfrm>
      </p:grpSpPr>
      <p:sp>
        <p:nvSpPr>
          <p:cNvPr id="97" name="Google Shape;97;p12"/>
          <p:cNvSpPr txBox="1"/>
          <p:nvPr>
            <p:ph type="title"/>
          </p:nvPr>
        </p:nvSpPr>
        <p:spPr>
          <a:xfrm>
            <a:off x="931334" y="609600"/>
            <a:ext cx="8094000" cy="30225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12"/>
          <p:cNvSpPr txBox="1"/>
          <p:nvPr>
            <p:ph idx="1" type="body"/>
          </p:nvPr>
        </p:nvSpPr>
        <p:spPr>
          <a:xfrm>
            <a:off x="1366139" y="3632200"/>
            <a:ext cx="7224600" cy="381000"/>
          </a:xfrm>
          <a:prstGeom prst="rect">
            <a:avLst/>
          </a:prstGeom>
          <a:noFill/>
          <a:ln>
            <a:noFill/>
          </a:ln>
        </p:spPr>
        <p:txBody>
          <a:bodyPr anchorCtr="0" anchor="ctr" bIns="45700" lIns="91425" spcFirstLastPara="1" rIns="91425" wrap="square" tIns="45700">
            <a:noAutofit/>
          </a:bodyPr>
          <a:lstStyle>
            <a:lvl1pPr indent="-228600" lvl="0" marL="457200" algn="l">
              <a:spcBef>
                <a:spcPts val="1000"/>
              </a:spcBef>
              <a:spcAft>
                <a:spcPts val="0"/>
              </a:spcAft>
              <a:buSzPts val="1280"/>
              <a:buFont typeface="Trebuchet MS"/>
              <a:buNone/>
              <a:defRPr sz="1600">
                <a:solidFill>
                  <a:srgbClr val="7F7F7F"/>
                </a:solidFill>
              </a:defRPr>
            </a:lvl1pPr>
            <a:lvl2pPr indent="-228600" lvl="1" marL="914400" algn="l">
              <a:spcBef>
                <a:spcPts val="1000"/>
              </a:spcBef>
              <a:spcAft>
                <a:spcPts val="0"/>
              </a:spcAft>
              <a:buSzPts val="1280"/>
              <a:buFont typeface="Trebuchet MS"/>
              <a:buNone/>
              <a:defRPr/>
            </a:lvl2pPr>
            <a:lvl3pPr indent="-228600" lvl="2" marL="1371600" algn="l">
              <a:spcBef>
                <a:spcPts val="1000"/>
              </a:spcBef>
              <a:spcAft>
                <a:spcPts val="0"/>
              </a:spcAft>
              <a:buSzPts val="1120"/>
              <a:buFont typeface="Trebuchet MS"/>
              <a:buNone/>
              <a:defRPr/>
            </a:lvl3pPr>
            <a:lvl4pPr indent="-228600" lvl="3" marL="1828800" algn="l">
              <a:spcBef>
                <a:spcPts val="1000"/>
              </a:spcBef>
              <a:spcAft>
                <a:spcPts val="0"/>
              </a:spcAft>
              <a:buSzPts val="960"/>
              <a:buFont typeface="Trebuchet MS"/>
              <a:buNone/>
              <a:defRPr/>
            </a:lvl4pPr>
            <a:lvl5pPr indent="-228600" lvl="4" marL="2286000" algn="l">
              <a:spcBef>
                <a:spcPts val="1000"/>
              </a:spcBef>
              <a:spcAft>
                <a:spcPts val="0"/>
              </a:spcAft>
              <a:buSzPts val="960"/>
              <a:buFont typeface="Trebuchet MS"/>
              <a:buNone/>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99" name="Google Shape;99;p12"/>
          <p:cNvSpPr txBox="1"/>
          <p:nvPr>
            <p:ph idx="2" type="body"/>
          </p:nvPr>
        </p:nvSpPr>
        <p:spPr>
          <a:xfrm>
            <a:off x="677335" y="4470400"/>
            <a:ext cx="8596800" cy="1571100"/>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solidFill>
                  <a:srgbClr val="3F3F3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00" name="Google Shape;100;p12"/>
          <p:cNvSpPr txBox="1"/>
          <p:nvPr>
            <p:ph idx="10" type="dt"/>
          </p:nvPr>
        </p:nvSpPr>
        <p:spPr>
          <a:xfrm>
            <a:off x="7205133" y="6041362"/>
            <a:ext cx="912000" cy="3651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12"/>
          <p:cNvSpPr txBox="1"/>
          <p:nvPr>
            <p:ph idx="11" type="ftr"/>
          </p:nvPr>
        </p:nvSpPr>
        <p:spPr>
          <a:xfrm>
            <a:off x="677334" y="6041362"/>
            <a:ext cx="62976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12"/>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03" name="Google Shape;103;p12"/>
          <p:cNvSpPr txBox="1"/>
          <p:nvPr/>
        </p:nvSpPr>
        <p:spPr>
          <a:xfrm>
            <a:off x="541870" y="790378"/>
            <a:ext cx="609600" cy="5847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8000" u="none" cap="none" strike="noStrike">
                <a:solidFill>
                  <a:srgbClr val="8FA1CF"/>
                </a:solidFill>
                <a:latin typeface="Arial"/>
                <a:ea typeface="Arial"/>
                <a:cs typeface="Arial"/>
                <a:sym typeface="Arial"/>
              </a:rPr>
              <a:t>“</a:t>
            </a:r>
            <a:endParaRPr/>
          </a:p>
        </p:txBody>
      </p:sp>
      <p:sp>
        <p:nvSpPr>
          <p:cNvPr id="104" name="Google Shape;104;p12"/>
          <p:cNvSpPr txBox="1"/>
          <p:nvPr/>
        </p:nvSpPr>
        <p:spPr>
          <a:xfrm>
            <a:off x="8893011" y="2886556"/>
            <a:ext cx="609600" cy="5847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8000" u="none" cap="none" strike="noStrike">
                <a:solidFill>
                  <a:srgbClr val="8FA1CF"/>
                </a:solidFill>
                <a:latin typeface="Arial"/>
                <a:ea typeface="Arial"/>
                <a:cs typeface="Arial"/>
                <a:sym typeface="Arial"/>
              </a:rPr>
              <a:t>”</a:t>
            </a:r>
            <a:endParaRPr b="0" i="0" sz="1800" u="none" cap="none" strike="noStrike">
              <a:solidFill>
                <a:srgbClr val="8FA1CF"/>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05" name="Shape 105"/>
        <p:cNvGrpSpPr/>
        <p:nvPr/>
      </p:nvGrpSpPr>
      <p:grpSpPr>
        <a:xfrm>
          <a:off x="0" y="0"/>
          <a:ext cx="0" cy="0"/>
          <a:chOff x="0" y="0"/>
          <a:chExt cx="0" cy="0"/>
        </a:xfrm>
      </p:grpSpPr>
      <p:sp>
        <p:nvSpPr>
          <p:cNvPr id="106" name="Google Shape;106;p13"/>
          <p:cNvSpPr txBox="1"/>
          <p:nvPr>
            <p:ph type="title"/>
          </p:nvPr>
        </p:nvSpPr>
        <p:spPr>
          <a:xfrm>
            <a:off x="677335" y="1931988"/>
            <a:ext cx="8596800" cy="25956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13"/>
          <p:cNvSpPr txBox="1"/>
          <p:nvPr>
            <p:ph idx="1" type="body"/>
          </p:nvPr>
        </p:nvSpPr>
        <p:spPr>
          <a:xfrm>
            <a:off x="677335" y="4527448"/>
            <a:ext cx="8596800" cy="15138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40"/>
              <a:buNone/>
              <a:defRPr sz="1800">
                <a:solidFill>
                  <a:srgbClr val="3F3F3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08" name="Google Shape;108;p13"/>
          <p:cNvSpPr txBox="1"/>
          <p:nvPr>
            <p:ph idx="10" type="dt"/>
          </p:nvPr>
        </p:nvSpPr>
        <p:spPr>
          <a:xfrm>
            <a:off x="7205133" y="6041362"/>
            <a:ext cx="912000" cy="3651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13"/>
          <p:cNvSpPr txBox="1"/>
          <p:nvPr>
            <p:ph idx="11" type="ftr"/>
          </p:nvPr>
        </p:nvSpPr>
        <p:spPr>
          <a:xfrm>
            <a:off x="677334" y="6041362"/>
            <a:ext cx="62976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13"/>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111" name="Shape 111"/>
        <p:cNvGrpSpPr/>
        <p:nvPr/>
      </p:nvGrpSpPr>
      <p:grpSpPr>
        <a:xfrm>
          <a:off x="0" y="0"/>
          <a:ext cx="0" cy="0"/>
          <a:chOff x="0" y="0"/>
          <a:chExt cx="0" cy="0"/>
        </a:xfrm>
      </p:grpSpPr>
      <p:sp>
        <p:nvSpPr>
          <p:cNvPr id="112" name="Google Shape;112;p14"/>
          <p:cNvSpPr txBox="1"/>
          <p:nvPr>
            <p:ph type="title"/>
          </p:nvPr>
        </p:nvSpPr>
        <p:spPr>
          <a:xfrm>
            <a:off x="931334" y="609600"/>
            <a:ext cx="8094000" cy="30225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14"/>
          <p:cNvSpPr txBox="1"/>
          <p:nvPr>
            <p:ph idx="1" type="body"/>
          </p:nvPr>
        </p:nvSpPr>
        <p:spPr>
          <a:xfrm>
            <a:off x="677332" y="4013200"/>
            <a:ext cx="8596800" cy="514200"/>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Font typeface="Trebuchet MS"/>
              <a:buNone/>
              <a:defRPr sz="2400">
                <a:solidFill>
                  <a:srgbClr val="3F3F3F"/>
                </a:solidFill>
              </a:defRPr>
            </a:lvl1pPr>
            <a:lvl2pPr indent="-228600" lvl="1" marL="914400" algn="l">
              <a:spcBef>
                <a:spcPts val="1000"/>
              </a:spcBef>
              <a:spcAft>
                <a:spcPts val="0"/>
              </a:spcAft>
              <a:buSzPts val="1280"/>
              <a:buFont typeface="Trebuchet MS"/>
              <a:buNone/>
              <a:defRPr/>
            </a:lvl2pPr>
            <a:lvl3pPr indent="-228600" lvl="2" marL="1371600" algn="l">
              <a:spcBef>
                <a:spcPts val="1000"/>
              </a:spcBef>
              <a:spcAft>
                <a:spcPts val="0"/>
              </a:spcAft>
              <a:buSzPts val="1120"/>
              <a:buFont typeface="Trebuchet MS"/>
              <a:buNone/>
              <a:defRPr/>
            </a:lvl3pPr>
            <a:lvl4pPr indent="-228600" lvl="3" marL="1828800" algn="l">
              <a:spcBef>
                <a:spcPts val="1000"/>
              </a:spcBef>
              <a:spcAft>
                <a:spcPts val="0"/>
              </a:spcAft>
              <a:buSzPts val="960"/>
              <a:buFont typeface="Trebuchet MS"/>
              <a:buNone/>
              <a:defRPr/>
            </a:lvl4pPr>
            <a:lvl5pPr indent="-228600" lvl="4" marL="2286000" algn="l">
              <a:spcBef>
                <a:spcPts val="1000"/>
              </a:spcBef>
              <a:spcAft>
                <a:spcPts val="0"/>
              </a:spcAft>
              <a:buSzPts val="960"/>
              <a:buFont typeface="Trebuchet MS"/>
              <a:buNone/>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14" name="Google Shape;114;p14"/>
          <p:cNvSpPr txBox="1"/>
          <p:nvPr>
            <p:ph idx="2" type="body"/>
          </p:nvPr>
        </p:nvSpPr>
        <p:spPr>
          <a:xfrm>
            <a:off x="677335" y="4527448"/>
            <a:ext cx="8596800" cy="15138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40"/>
              <a:buNone/>
              <a:defRPr sz="1800">
                <a:solidFill>
                  <a:srgbClr val="7F7F7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15" name="Google Shape;115;p14"/>
          <p:cNvSpPr txBox="1"/>
          <p:nvPr>
            <p:ph idx="10" type="dt"/>
          </p:nvPr>
        </p:nvSpPr>
        <p:spPr>
          <a:xfrm>
            <a:off x="7205133" y="6041362"/>
            <a:ext cx="912000" cy="3651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14"/>
          <p:cNvSpPr txBox="1"/>
          <p:nvPr>
            <p:ph idx="11" type="ftr"/>
          </p:nvPr>
        </p:nvSpPr>
        <p:spPr>
          <a:xfrm>
            <a:off x="677334" y="6041362"/>
            <a:ext cx="62976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14"/>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18" name="Google Shape;118;p14"/>
          <p:cNvSpPr txBox="1"/>
          <p:nvPr/>
        </p:nvSpPr>
        <p:spPr>
          <a:xfrm>
            <a:off x="541870" y="790378"/>
            <a:ext cx="609600" cy="5847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8000" u="none" cap="none" strike="noStrike">
                <a:solidFill>
                  <a:srgbClr val="8FA1CF"/>
                </a:solidFill>
                <a:latin typeface="Arial"/>
                <a:ea typeface="Arial"/>
                <a:cs typeface="Arial"/>
                <a:sym typeface="Arial"/>
              </a:rPr>
              <a:t>“</a:t>
            </a:r>
            <a:endParaRPr/>
          </a:p>
        </p:txBody>
      </p:sp>
      <p:sp>
        <p:nvSpPr>
          <p:cNvPr id="119" name="Google Shape;119;p14"/>
          <p:cNvSpPr txBox="1"/>
          <p:nvPr/>
        </p:nvSpPr>
        <p:spPr>
          <a:xfrm>
            <a:off x="8893011" y="2886556"/>
            <a:ext cx="609600" cy="5847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8000" u="none" cap="none" strike="noStrike">
                <a:solidFill>
                  <a:srgbClr val="8FA1CF"/>
                </a:solidFill>
                <a:latin typeface="Arial"/>
                <a:ea typeface="Arial"/>
                <a:cs typeface="Arial"/>
                <a:sym typeface="Arial"/>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120" name="Shape 120"/>
        <p:cNvGrpSpPr/>
        <p:nvPr/>
      </p:nvGrpSpPr>
      <p:grpSpPr>
        <a:xfrm>
          <a:off x="0" y="0"/>
          <a:ext cx="0" cy="0"/>
          <a:chOff x="0" y="0"/>
          <a:chExt cx="0" cy="0"/>
        </a:xfrm>
      </p:grpSpPr>
      <p:sp>
        <p:nvSpPr>
          <p:cNvPr id="121" name="Google Shape;121;p15"/>
          <p:cNvSpPr txBox="1"/>
          <p:nvPr>
            <p:ph type="title"/>
          </p:nvPr>
        </p:nvSpPr>
        <p:spPr>
          <a:xfrm>
            <a:off x="685799" y="609600"/>
            <a:ext cx="8588100" cy="30225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15"/>
          <p:cNvSpPr txBox="1"/>
          <p:nvPr>
            <p:ph idx="1" type="body"/>
          </p:nvPr>
        </p:nvSpPr>
        <p:spPr>
          <a:xfrm>
            <a:off x="677332" y="4013200"/>
            <a:ext cx="8596800" cy="514200"/>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Font typeface="Trebuchet MS"/>
              <a:buNone/>
              <a:defRPr sz="2400">
                <a:solidFill>
                  <a:schemeClr val="accent1"/>
                </a:solidFill>
              </a:defRPr>
            </a:lvl1pPr>
            <a:lvl2pPr indent="-228600" lvl="1" marL="914400" algn="l">
              <a:spcBef>
                <a:spcPts val="1000"/>
              </a:spcBef>
              <a:spcAft>
                <a:spcPts val="0"/>
              </a:spcAft>
              <a:buSzPts val="1280"/>
              <a:buFont typeface="Trebuchet MS"/>
              <a:buNone/>
              <a:defRPr/>
            </a:lvl2pPr>
            <a:lvl3pPr indent="-228600" lvl="2" marL="1371600" algn="l">
              <a:spcBef>
                <a:spcPts val="1000"/>
              </a:spcBef>
              <a:spcAft>
                <a:spcPts val="0"/>
              </a:spcAft>
              <a:buSzPts val="1120"/>
              <a:buFont typeface="Trebuchet MS"/>
              <a:buNone/>
              <a:defRPr/>
            </a:lvl3pPr>
            <a:lvl4pPr indent="-228600" lvl="3" marL="1828800" algn="l">
              <a:spcBef>
                <a:spcPts val="1000"/>
              </a:spcBef>
              <a:spcAft>
                <a:spcPts val="0"/>
              </a:spcAft>
              <a:buSzPts val="960"/>
              <a:buFont typeface="Trebuchet MS"/>
              <a:buNone/>
              <a:defRPr/>
            </a:lvl4pPr>
            <a:lvl5pPr indent="-228600" lvl="4" marL="2286000" algn="l">
              <a:spcBef>
                <a:spcPts val="1000"/>
              </a:spcBef>
              <a:spcAft>
                <a:spcPts val="0"/>
              </a:spcAft>
              <a:buSzPts val="960"/>
              <a:buFont typeface="Trebuchet MS"/>
              <a:buNone/>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23" name="Google Shape;123;p15"/>
          <p:cNvSpPr txBox="1"/>
          <p:nvPr>
            <p:ph idx="2" type="body"/>
          </p:nvPr>
        </p:nvSpPr>
        <p:spPr>
          <a:xfrm>
            <a:off x="677335" y="4527448"/>
            <a:ext cx="8596800" cy="15138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40"/>
              <a:buNone/>
              <a:defRPr sz="1800">
                <a:solidFill>
                  <a:srgbClr val="7F7F7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24" name="Google Shape;124;p15"/>
          <p:cNvSpPr txBox="1"/>
          <p:nvPr>
            <p:ph idx="10" type="dt"/>
          </p:nvPr>
        </p:nvSpPr>
        <p:spPr>
          <a:xfrm>
            <a:off x="7205133" y="6041362"/>
            <a:ext cx="912000" cy="3651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15"/>
          <p:cNvSpPr txBox="1"/>
          <p:nvPr>
            <p:ph idx="11" type="ftr"/>
          </p:nvPr>
        </p:nvSpPr>
        <p:spPr>
          <a:xfrm>
            <a:off x="677334" y="6041362"/>
            <a:ext cx="62976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15"/>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7" name="Shape 127"/>
        <p:cNvGrpSpPr/>
        <p:nvPr/>
      </p:nvGrpSpPr>
      <p:grpSpPr>
        <a:xfrm>
          <a:off x="0" y="0"/>
          <a:ext cx="0" cy="0"/>
          <a:chOff x="0" y="0"/>
          <a:chExt cx="0" cy="0"/>
        </a:xfrm>
      </p:grpSpPr>
      <p:sp>
        <p:nvSpPr>
          <p:cNvPr id="128" name="Google Shape;128;p16"/>
          <p:cNvSpPr txBox="1"/>
          <p:nvPr>
            <p:ph type="title"/>
          </p:nvPr>
        </p:nvSpPr>
        <p:spPr>
          <a:xfrm>
            <a:off x="677334" y="460325"/>
            <a:ext cx="8596800" cy="13209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16"/>
          <p:cNvSpPr txBox="1"/>
          <p:nvPr>
            <p:ph idx="1" type="body"/>
          </p:nvPr>
        </p:nvSpPr>
        <p:spPr>
          <a:xfrm rot="5400000">
            <a:off x="3035202" y="-197411"/>
            <a:ext cx="3880800" cy="8596800"/>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30" name="Google Shape;130;p16"/>
          <p:cNvSpPr txBox="1"/>
          <p:nvPr>
            <p:ph idx="10" type="dt"/>
          </p:nvPr>
        </p:nvSpPr>
        <p:spPr>
          <a:xfrm>
            <a:off x="7205133" y="6041362"/>
            <a:ext cx="912000" cy="3651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16"/>
          <p:cNvSpPr txBox="1"/>
          <p:nvPr>
            <p:ph idx="11" type="ftr"/>
          </p:nvPr>
        </p:nvSpPr>
        <p:spPr>
          <a:xfrm>
            <a:off x="677334" y="6041362"/>
            <a:ext cx="62976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16"/>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3" name="Shape 133"/>
        <p:cNvGrpSpPr/>
        <p:nvPr/>
      </p:nvGrpSpPr>
      <p:grpSpPr>
        <a:xfrm>
          <a:off x="0" y="0"/>
          <a:ext cx="0" cy="0"/>
          <a:chOff x="0" y="0"/>
          <a:chExt cx="0" cy="0"/>
        </a:xfrm>
      </p:grpSpPr>
      <p:sp>
        <p:nvSpPr>
          <p:cNvPr id="134" name="Google Shape;134;p17"/>
          <p:cNvSpPr txBox="1"/>
          <p:nvPr>
            <p:ph type="title"/>
          </p:nvPr>
        </p:nvSpPr>
        <p:spPr>
          <a:xfrm rot="5400000">
            <a:off x="5994316" y="2582999"/>
            <a:ext cx="5251500" cy="13047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17"/>
          <p:cNvSpPr txBox="1"/>
          <p:nvPr>
            <p:ph idx="1" type="body"/>
          </p:nvPr>
        </p:nvSpPr>
        <p:spPr>
          <a:xfrm rot="5400000">
            <a:off x="1581635" y="-294750"/>
            <a:ext cx="5251500" cy="7060200"/>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36" name="Google Shape;136;p17"/>
          <p:cNvSpPr txBox="1"/>
          <p:nvPr>
            <p:ph idx="10" type="dt"/>
          </p:nvPr>
        </p:nvSpPr>
        <p:spPr>
          <a:xfrm>
            <a:off x="7205133" y="6041362"/>
            <a:ext cx="912000" cy="3651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17"/>
          <p:cNvSpPr txBox="1"/>
          <p:nvPr>
            <p:ph idx="11" type="ftr"/>
          </p:nvPr>
        </p:nvSpPr>
        <p:spPr>
          <a:xfrm>
            <a:off x="677334" y="6041362"/>
            <a:ext cx="62976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17"/>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9" name="Shape 39"/>
        <p:cNvGrpSpPr/>
        <p:nvPr/>
      </p:nvGrpSpPr>
      <p:grpSpPr>
        <a:xfrm>
          <a:off x="0" y="0"/>
          <a:ext cx="0" cy="0"/>
          <a:chOff x="0" y="0"/>
          <a:chExt cx="0" cy="0"/>
        </a:xfrm>
      </p:grpSpPr>
      <p:sp>
        <p:nvSpPr>
          <p:cNvPr id="40" name="Google Shape;40;p3"/>
          <p:cNvSpPr txBox="1"/>
          <p:nvPr>
            <p:ph type="title"/>
          </p:nvPr>
        </p:nvSpPr>
        <p:spPr>
          <a:xfrm>
            <a:off x="677334" y="460325"/>
            <a:ext cx="8596800" cy="13209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3600"/>
              <a:buFont typeface="Trebuchet MS"/>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3"/>
          <p:cNvSpPr txBox="1"/>
          <p:nvPr>
            <p:ph idx="1" type="body"/>
          </p:nvPr>
        </p:nvSpPr>
        <p:spPr>
          <a:xfrm>
            <a:off x="677334" y="2160589"/>
            <a:ext cx="8596800" cy="3880800"/>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42" name="Google Shape;42;p3"/>
          <p:cNvSpPr txBox="1"/>
          <p:nvPr>
            <p:ph idx="10" type="dt"/>
          </p:nvPr>
        </p:nvSpPr>
        <p:spPr>
          <a:xfrm>
            <a:off x="7205133" y="6041362"/>
            <a:ext cx="912000" cy="3651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
          <p:cNvSpPr txBox="1"/>
          <p:nvPr>
            <p:ph idx="11" type="ftr"/>
          </p:nvPr>
        </p:nvSpPr>
        <p:spPr>
          <a:xfrm>
            <a:off x="677334" y="6041362"/>
            <a:ext cx="62976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3"/>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5" name="Shape 45"/>
        <p:cNvGrpSpPr/>
        <p:nvPr/>
      </p:nvGrpSpPr>
      <p:grpSpPr>
        <a:xfrm>
          <a:off x="0" y="0"/>
          <a:ext cx="0" cy="0"/>
          <a:chOff x="0" y="0"/>
          <a:chExt cx="0" cy="0"/>
        </a:xfrm>
      </p:grpSpPr>
      <p:sp>
        <p:nvSpPr>
          <p:cNvPr id="46" name="Google Shape;46;p4"/>
          <p:cNvSpPr txBox="1"/>
          <p:nvPr>
            <p:ph type="title"/>
          </p:nvPr>
        </p:nvSpPr>
        <p:spPr>
          <a:xfrm>
            <a:off x="677335" y="2700867"/>
            <a:ext cx="8596800" cy="18267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4000"/>
              <a:buFont typeface="Trebuchet MS"/>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4"/>
          <p:cNvSpPr txBox="1"/>
          <p:nvPr>
            <p:ph idx="1" type="body"/>
          </p:nvPr>
        </p:nvSpPr>
        <p:spPr>
          <a:xfrm>
            <a:off x="677335" y="4527448"/>
            <a:ext cx="8596800"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600"/>
              <a:buNone/>
              <a:defRPr sz="2000">
                <a:solidFill>
                  <a:srgbClr val="7F7F7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48" name="Google Shape;48;p4"/>
          <p:cNvSpPr txBox="1"/>
          <p:nvPr>
            <p:ph idx="10" type="dt"/>
          </p:nvPr>
        </p:nvSpPr>
        <p:spPr>
          <a:xfrm>
            <a:off x="7205133" y="6041362"/>
            <a:ext cx="912000" cy="3651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4"/>
          <p:cNvSpPr txBox="1"/>
          <p:nvPr>
            <p:ph idx="11" type="ftr"/>
          </p:nvPr>
        </p:nvSpPr>
        <p:spPr>
          <a:xfrm>
            <a:off x="677334" y="6041362"/>
            <a:ext cx="62976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4"/>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1" name="Shape 51"/>
        <p:cNvGrpSpPr/>
        <p:nvPr/>
      </p:nvGrpSpPr>
      <p:grpSpPr>
        <a:xfrm>
          <a:off x="0" y="0"/>
          <a:ext cx="0" cy="0"/>
          <a:chOff x="0" y="0"/>
          <a:chExt cx="0" cy="0"/>
        </a:xfrm>
      </p:grpSpPr>
      <p:sp>
        <p:nvSpPr>
          <p:cNvPr id="52" name="Google Shape;52;p5"/>
          <p:cNvSpPr txBox="1"/>
          <p:nvPr>
            <p:ph type="title"/>
          </p:nvPr>
        </p:nvSpPr>
        <p:spPr>
          <a:xfrm>
            <a:off x="677334" y="460325"/>
            <a:ext cx="8596800" cy="13209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5"/>
          <p:cNvSpPr txBox="1"/>
          <p:nvPr>
            <p:ph idx="1" type="body"/>
          </p:nvPr>
        </p:nvSpPr>
        <p:spPr>
          <a:xfrm>
            <a:off x="677334" y="2160589"/>
            <a:ext cx="4184100" cy="3880800"/>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54" name="Google Shape;54;p5"/>
          <p:cNvSpPr txBox="1"/>
          <p:nvPr>
            <p:ph idx="2" type="body"/>
          </p:nvPr>
        </p:nvSpPr>
        <p:spPr>
          <a:xfrm>
            <a:off x="5089970" y="2160589"/>
            <a:ext cx="4184100" cy="3880800"/>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55" name="Google Shape;55;p5"/>
          <p:cNvSpPr txBox="1"/>
          <p:nvPr>
            <p:ph idx="10" type="dt"/>
          </p:nvPr>
        </p:nvSpPr>
        <p:spPr>
          <a:xfrm>
            <a:off x="7205133" y="6041362"/>
            <a:ext cx="912000" cy="3651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5"/>
          <p:cNvSpPr txBox="1"/>
          <p:nvPr>
            <p:ph idx="11" type="ftr"/>
          </p:nvPr>
        </p:nvSpPr>
        <p:spPr>
          <a:xfrm>
            <a:off x="677334" y="6041362"/>
            <a:ext cx="62976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5"/>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8" name="Shape 58"/>
        <p:cNvGrpSpPr/>
        <p:nvPr/>
      </p:nvGrpSpPr>
      <p:grpSpPr>
        <a:xfrm>
          <a:off x="0" y="0"/>
          <a:ext cx="0" cy="0"/>
          <a:chOff x="0" y="0"/>
          <a:chExt cx="0" cy="0"/>
        </a:xfrm>
      </p:grpSpPr>
      <p:sp>
        <p:nvSpPr>
          <p:cNvPr id="59" name="Google Shape;59;p6"/>
          <p:cNvSpPr txBox="1"/>
          <p:nvPr>
            <p:ph type="title"/>
          </p:nvPr>
        </p:nvSpPr>
        <p:spPr>
          <a:xfrm>
            <a:off x="677334" y="460325"/>
            <a:ext cx="8596800" cy="13209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3600"/>
              <a:buFont typeface="Trebuchet M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6"/>
          <p:cNvSpPr txBox="1"/>
          <p:nvPr>
            <p:ph idx="1" type="body"/>
          </p:nvPr>
        </p:nvSpPr>
        <p:spPr>
          <a:xfrm>
            <a:off x="675745" y="2160983"/>
            <a:ext cx="4185600" cy="576300"/>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61" name="Google Shape;61;p6"/>
          <p:cNvSpPr txBox="1"/>
          <p:nvPr>
            <p:ph idx="2" type="body"/>
          </p:nvPr>
        </p:nvSpPr>
        <p:spPr>
          <a:xfrm>
            <a:off x="675745" y="2737245"/>
            <a:ext cx="4185600" cy="3304200"/>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62" name="Google Shape;62;p6"/>
          <p:cNvSpPr txBox="1"/>
          <p:nvPr>
            <p:ph idx="3" type="body"/>
          </p:nvPr>
        </p:nvSpPr>
        <p:spPr>
          <a:xfrm>
            <a:off x="5088383" y="2160983"/>
            <a:ext cx="4185600" cy="576300"/>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63" name="Google Shape;63;p6"/>
          <p:cNvSpPr txBox="1"/>
          <p:nvPr>
            <p:ph idx="4" type="body"/>
          </p:nvPr>
        </p:nvSpPr>
        <p:spPr>
          <a:xfrm>
            <a:off x="5088384" y="2737245"/>
            <a:ext cx="4185600" cy="3304200"/>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64" name="Google Shape;64;p6"/>
          <p:cNvSpPr txBox="1"/>
          <p:nvPr>
            <p:ph idx="10" type="dt"/>
          </p:nvPr>
        </p:nvSpPr>
        <p:spPr>
          <a:xfrm>
            <a:off x="7205133" y="6041362"/>
            <a:ext cx="912000" cy="3651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6"/>
          <p:cNvSpPr txBox="1"/>
          <p:nvPr>
            <p:ph idx="11" type="ftr"/>
          </p:nvPr>
        </p:nvSpPr>
        <p:spPr>
          <a:xfrm>
            <a:off x="677334" y="6041362"/>
            <a:ext cx="62976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6"/>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7" name="Shape 67"/>
        <p:cNvGrpSpPr/>
        <p:nvPr/>
      </p:nvGrpSpPr>
      <p:grpSpPr>
        <a:xfrm>
          <a:off x="0" y="0"/>
          <a:ext cx="0" cy="0"/>
          <a:chOff x="0" y="0"/>
          <a:chExt cx="0" cy="0"/>
        </a:xfrm>
      </p:grpSpPr>
      <p:sp>
        <p:nvSpPr>
          <p:cNvPr id="68" name="Google Shape;68;p7"/>
          <p:cNvSpPr txBox="1"/>
          <p:nvPr>
            <p:ph type="title"/>
          </p:nvPr>
        </p:nvSpPr>
        <p:spPr>
          <a:xfrm>
            <a:off x="677325" y="460325"/>
            <a:ext cx="8596800" cy="6813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7"/>
          <p:cNvSpPr txBox="1"/>
          <p:nvPr>
            <p:ph idx="10" type="dt"/>
          </p:nvPr>
        </p:nvSpPr>
        <p:spPr>
          <a:xfrm>
            <a:off x="7205133" y="6041362"/>
            <a:ext cx="912000" cy="3651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7"/>
          <p:cNvSpPr txBox="1"/>
          <p:nvPr>
            <p:ph idx="11" type="ftr"/>
          </p:nvPr>
        </p:nvSpPr>
        <p:spPr>
          <a:xfrm>
            <a:off x="677334" y="6041362"/>
            <a:ext cx="62976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7"/>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2" name="Shape 72"/>
        <p:cNvGrpSpPr/>
        <p:nvPr/>
      </p:nvGrpSpPr>
      <p:grpSpPr>
        <a:xfrm>
          <a:off x="0" y="0"/>
          <a:ext cx="0" cy="0"/>
          <a:chOff x="0" y="0"/>
          <a:chExt cx="0" cy="0"/>
        </a:xfrm>
      </p:grpSpPr>
      <p:sp>
        <p:nvSpPr>
          <p:cNvPr id="73" name="Google Shape;73;p8"/>
          <p:cNvSpPr txBox="1"/>
          <p:nvPr>
            <p:ph idx="10" type="dt"/>
          </p:nvPr>
        </p:nvSpPr>
        <p:spPr>
          <a:xfrm>
            <a:off x="7205133" y="6041362"/>
            <a:ext cx="912000" cy="3651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8"/>
          <p:cNvSpPr txBox="1"/>
          <p:nvPr>
            <p:ph idx="11" type="ftr"/>
          </p:nvPr>
        </p:nvSpPr>
        <p:spPr>
          <a:xfrm>
            <a:off x="677334" y="6041362"/>
            <a:ext cx="62976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8"/>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6" name="Shape 76"/>
        <p:cNvGrpSpPr/>
        <p:nvPr/>
      </p:nvGrpSpPr>
      <p:grpSpPr>
        <a:xfrm>
          <a:off x="0" y="0"/>
          <a:ext cx="0" cy="0"/>
          <a:chOff x="0" y="0"/>
          <a:chExt cx="0" cy="0"/>
        </a:xfrm>
      </p:grpSpPr>
      <p:sp>
        <p:nvSpPr>
          <p:cNvPr id="77" name="Google Shape;77;p9"/>
          <p:cNvSpPr txBox="1"/>
          <p:nvPr>
            <p:ph type="title"/>
          </p:nvPr>
        </p:nvSpPr>
        <p:spPr>
          <a:xfrm>
            <a:off x="677334" y="1498604"/>
            <a:ext cx="3854400" cy="12786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2000"/>
              <a:buFont typeface="Trebuchet MS"/>
              <a:buNone/>
              <a:defRPr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9"/>
          <p:cNvSpPr txBox="1"/>
          <p:nvPr>
            <p:ph idx="1" type="body"/>
          </p:nvPr>
        </p:nvSpPr>
        <p:spPr>
          <a:xfrm>
            <a:off x="4760461" y="514924"/>
            <a:ext cx="4513500" cy="5526300"/>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79" name="Google Shape;79;p9"/>
          <p:cNvSpPr txBox="1"/>
          <p:nvPr>
            <p:ph idx="2" type="body"/>
          </p:nvPr>
        </p:nvSpPr>
        <p:spPr>
          <a:xfrm>
            <a:off x="677334" y="2777069"/>
            <a:ext cx="3854400" cy="25845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1120"/>
              <a:buNone/>
              <a:defRPr sz="1400"/>
            </a:lvl2pPr>
            <a:lvl3pPr indent="-228600" lvl="2" marL="1371600" algn="l">
              <a:spcBef>
                <a:spcPts val="1000"/>
              </a:spcBef>
              <a:spcAft>
                <a:spcPts val="0"/>
              </a:spcAft>
              <a:buSzPts val="960"/>
              <a:buNone/>
              <a:defRPr sz="1200"/>
            </a:lvl3pPr>
            <a:lvl4pPr indent="-228600" lvl="3" marL="1828800" algn="l">
              <a:spcBef>
                <a:spcPts val="1000"/>
              </a:spcBef>
              <a:spcAft>
                <a:spcPts val="0"/>
              </a:spcAft>
              <a:buSzPts val="800"/>
              <a:buNone/>
              <a:defRPr sz="1000"/>
            </a:lvl4pPr>
            <a:lvl5pPr indent="-228600" lvl="4" marL="2286000" algn="l">
              <a:spcBef>
                <a:spcPts val="1000"/>
              </a:spcBef>
              <a:spcAft>
                <a:spcPts val="0"/>
              </a:spcAft>
              <a:buSzPts val="800"/>
              <a:buNone/>
              <a:defRPr sz="1000"/>
            </a:lvl5pPr>
            <a:lvl6pPr indent="-228600" lvl="5" marL="2743200" algn="l">
              <a:spcBef>
                <a:spcPts val="1000"/>
              </a:spcBef>
              <a:spcAft>
                <a:spcPts val="0"/>
              </a:spcAft>
              <a:buSzPts val="800"/>
              <a:buNone/>
              <a:defRPr sz="1000"/>
            </a:lvl6pPr>
            <a:lvl7pPr indent="-228600" lvl="6" marL="3200400" algn="l">
              <a:spcBef>
                <a:spcPts val="1000"/>
              </a:spcBef>
              <a:spcAft>
                <a:spcPts val="0"/>
              </a:spcAft>
              <a:buSzPts val="800"/>
              <a:buNone/>
              <a:defRPr sz="1000"/>
            </a:lvl7pPr>
            <a:lvl8pPr indent="-228600" lvl="7" marL="3657600" algn="l">
              <a:spcBef>
                <a:spcPts val="1000"/>
              </a:spcBef>
              <a:spcAft>
                <a:spcPts val="0"/>
              </a:spcAft>
              <a:buSzPts val="800"/>
              <a:buNone/>
              <a:defRPr sz="1000"/>
            </a:lvl8pPr>
            <a:lvl9pPr indent="-228600" lvl="8" marL="4114800" algn="l">
              <a:spcBef>
                <a:spcPts val="1000"/>
              </a:spcBef>
              <a:spcAft>
                <a:spcPts val="0"/>
              </a:spcAft>
              <a:buSzPts val="800"/>
              <a:buNone/>
              <a:defRPr sz="1000"/>
            </a:lvl9pPr>
          </a:lstStyle>
          <a:p/>
        </p:txBody>
      </p:sp>
      <p:sp>
        <p:nvSpPr>
          <p:cNvPr id="80" name="Google Shape;80;p9"/>
          <p:cNvSpPr txBox="1"/>
          <p:nvPr>
            <p:ph idx="10" type="dt"/>
          </p:nvPr>
        </p:nvSpPr>
        <p:spPr>
          <a:xfrm>
            <a:off x="7205133" y="6041362"/>
            <a:ext cx="912000" cy="3651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9"/>
          <p:cNvSpPr txBox="1"/>
          <p:nvPr>
            <p:ph idx="11" type="ftr"/>
          </p:nvPr>
        </p:nvSpPr>
        <p:spPr>
          <a:xfrm>
            <a:off x="677334" y="6041362"/>
            <a:ext cx="62976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9"/>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3" name="Shape 83"/>
        <p:cNvGrpSpPr/>
        <p:nvPr/>
      </p:nvGrpSpPr>
      <p:grpSpPr>
        <a:xfrm>
          <a:off x="0" y="0"/>
          <a:ext cx="0" cy="0"/>
          <a:chOff x="0" y="0"/>
          <a:chExt cx="0" cy="0"/>
        </a:xfrm>
      </p:grpSpPr>
      <p:sp>
        <p:nvSpPr>
          <p:cNvPr id="84" name="Google Shape;84;p10"/>
          <p:cNvSpPr txBox="1"/>
          <p:nvPr>
            <p:ph type="title"/>
          </p:nvPr>
        </p:nvSpPr>
        <p:spPr>
          <a:xfrm>
            <a:off x="677334" y="4800600"/>
            <a:ext cx="8596800" cy="5667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2400"/>
              <a:buFont typeface="Trebuchet MS"/>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10"/>
          <p:cNvSpPr/>
          <p:nvPr>
            <p:ph idx="2" type="pic"/>
          </p:nvPr>
        </p:nvSpPr>
        <p:spPr>
          <a:xfrm>
            <a:off x="677334" y="609600"/>
            <a:ext cx="8596800" cy="3845700"/>
          </a:xfrm>
          <a:prstGeom prst="rect">
            <a:avLst/>
          </a:prstGeom>
          <a:noFill/>
          <a:ln>
            <a:noFill/>
          </a:ln>
        </p:spPr>
      </p:sp>
      <p:sp>
        <p:nvSpPr>
          <p:cNvPr id="86" name="Google Shape;86;p10"/>
          <p:cNvSpPr txBox="1"/>
          <p:nvPr>
            <p:ph idx="1" type="body"/>
          </p:nvPr>
        </p:nvSpPr>
        <p:spPr>
          <a:xfrm>
            <a:off x="677334" y="5367338"/>
            <a:ext cx="8596800" cy="6741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960"/>
              <a:buNone/>
              <a:defRPr sz="12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87" name="Google Shape;87;p10"/>
          <p:cNvSpPr txBox="1"/>
          <p:nvPr>
            <p:ph idx="10" type="dt"/>
          </p:nvPr>
        </p:nvSpPr>
        <p:spPr>
          <a:xfrm>
            <a:off x="7205133" y="6041362"/>
            <a:ext cx="912000" cy="3651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0"/>
          <p:cNvSpPr txBox="1"/>
          <p:nvPr>
            <p:ph idx="11" type="ftr"/>
          </p:nvPr>
        </p:nvSpPr>
        <p:spPr>
          <a:xfrm>
            <a:off x="677334" y="6041362"/>
            <a:ext cx="62976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10"/>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2.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grpSp>
        <p:nvGrpSpPr>
          <p:cNvPr id="6" name="Google Shape;6;p1"/>
          <p:cNvGrpSpPr/>
          <p:nvPr/>
        </p:nvGrpSpPr>
        <p:grpSpPr>
          <a:xfrm>
            <a:off x="0" y="-8467"/>
            <a:ext cx="12192133" cy="6866580"/>
            <a:chOff x="0" y="-8467"/>
            <a:chExt cx="12192133" cy="6866580"/>
          </a:xfrm>
        </p:grpSpPr>
        <p:cxnSp>
          <p:nvCxnSpPr>
            <p:cNvPr id="7" name="Google Shape;7;p1"/>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8" name="Google Shape;8;p1"/>
            <p:cNvCxnSpPr/>
            <p:nvPr/>
          </p:nvCxnSpPr>
          <p:spPr>
            <a:xfrm flipH="1">
              <a:off x="7425125" y="3681413"/>
              <a:ext cx="4763700" cy="3176700"/>
            </a:xfrm>
            <a:prstGeom prst="straightConnector1">
              <a:avLst/>
            </a:prstGeom>
            <a:noFill/>
            <a:ln cap="flat" cmpd="sng" w="9525">
              <a:solidFill>
                <a:srgbClr val="D8D8D8"/>
              </a:solidFill>
              <a:prstDash val="solid"/>
              <a:round/>
              <a:headEnd len="sm" w="sm" type="none"/>
              <a:tailEnd len="sm" w="sm" type="none"/>
            </a:ln>
          </p:spPr>
        </p:cxnSp>
        <p:sp>
          <p:nvSpPr>
            <p:cNvPr id="9" name="Google Shape;9;p1"/>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10" name="Google Shape;10;p1"/>
            <p:cNvSpPr/>
            <p:nvPr/>
          </p:nvSpPr>
          <p:spPr>
            <a:xfrm>
              <a:off x="9603442" y="-8467"/>
              <a:ext cx="258617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1" name="Google Shape;11;p1"/>
            <p:cNvSpPr/>
            <p:nvPr/>
          </p:nvSpPr>
          <p:spPr>
            <a:xfrm>
              <a:off x="8932333" y="3048000"/>
              <a:ext cx="3259800" cy="3810000"/>
            </a:xfrm>
            <a:prstGeom prst="triangle">
              <a:avLst>
                <a:gd fmla="val 100000" name="adj"/>
              </a:avLst>
            </a:prstGeom>
            <a:solidFill>
              <a:schemeClr val="accent2">
                <a:alpha val="71764"/>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1"/>
            <p:cNvSpPr/>
            <p:nvPr/>
          </p:nvSpPr>
          <p:spPr>
            <a:xfrm>
              <a:off x="9334500" y="-8467"/>
              <a:ext cx="2850868"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477B2">
                <a:alpha val="69803"/>
              </a:srgbClr>
            </a:solidFill>
            <a:ln>
              <a:noFill/>
            </a:ln>
          </p:spPr>
        </p:sp>
        <p:sp>
          <p:nvSpPr>
            <p:cNvPr id="13" name="Google Shape;13;p1"/>
            <p:cNvSpPr/>
            <p:nvPr/>
          </p:nvSpPr>
          <p:spPr>
            <a:xfrm>
              <a:off x="10898730" y="-8467"/>
              <a:ext cx="1290094" cy="6858000"/>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8FA1CF">
                <a:alpha val="69803"/>
              </a:srgbClr>
            </a:solidFill>
            <a:ln>
              <a:noFill/>
            </a:ln>
          </p:spPr>
        </p:sp>
        <p:sp>
          <p:nvSpPr>
            <p:cNvPr id="14" name="Google Shape;14;p1"/>
            <p:cNvSpPr/>
            <p:nvPr/>
          </p:nvSpPr>
          <p:spPr>
            <a:xfrm>
              <a:off x="10938999" y="-8467"/>
              <a:ext cx="1249825" cy="6858000"/>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15" name="Google Shape;15;p1"/>
            <p:cNvSpPr/>
            <p:nvPr/>
          </p:nvSpPr>
          <p:spPr>
            <a:xfrm>
              <a:off x="10371666" y="3589867"/>
              <a:ext cx="1817100" cy="3268200"/>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1"/>
            <p:cNvSpPr/>
            <p:nvPr/>
          </p:nvSpPr>
          <p:spPr>
            <a:xfrm>
              <a:off x="0" y="4013200"/>
              <a:ext cx="448800" cy="2844900"/>
            </a:xfrm>
            <a:prstGeom prst="triangle">
              <a:avLst>
                <a:gd fmla="val 0" name="adj"/>
              </a:avLst>
            </a:prstGeom>
            <a:solidFill>
              <a:schemeClr val="accent1">
                <a:alpha val="84705"/>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 name="Google Shape;17;p1"/>
          <p:cNvSpPr txBox="1"/>
          <p:nvPr>
            <p:ph type="title"/>
          </p:nvPr>
        </p:nvSpPr>
        <p:spPr>
          <a:xfrm>
            <a:off x="677334" y="460325"/>
            <a:ext cx="8596800" cy="1320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accent1"/>
              </a:buClr>
              <a:buSzPts val="3600"/>
              <a:buFont typeface="Trebuchet MS"/>
              <a:buNone/>
              <a:defRPr b="0" i="0" sz="3600" u="none" cap="none" strike="noStrike">
                <a:solidFill>
                  <a:schemeClr val="accen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8" name="Google Shape;18;p1"/>
          <p:cNvSpPr txBox="1"/>
          <p:nvPr>
            <p:ph idx="1" type="body"/>
          </p:nvPr>
        </p:nvSpPr>
        <p:spPr>
          <a:xfrm>
            <a:off x="677334" y="2160589"/>
            <a:ext cx="8596800" cy="3880800"/>
          </a:xfrm>
          <a:prstGeom prst="rect">
            <a:avLst/>
          </a:prstGeom>
          <a:noFill/>
          <a:ln>
            <a:noFill/>
          </a:ln>
        </p:spPr>
        <p:txBody>
          <a:bodyPr anchorCtr="0" anchor="t" bIns="45700" lIns="91425" spcFirstLastPara="1" rIns="91425" wrap="square" tIns="45700">
            <a:normAutofit/>
          </a:bodyPr>
          <a:lstStyle>
            <a:lvl1pPr indent="-320040" lvl="0" marL="457200" marR="0" rtl="0" algn="l">
              <a:spcBef>
                <a:spcPts val="1000"/>
              </a:spcBef>
              <a:spcAft>
                <a:spcPts val="0"/>
              </a:spcAft>
              <a:buClr>
                <a:schemeClr val="accent1"/>
              </a:buClr>
              <a:buSzPts val="1440"/>
              <a:buFont typeface="Noto Sans Symbols"/>
              <a:buChar char="►"/>
              <a:defRPr b="0" i="0" sz="1800" u="none" cap="none" strike="noStrike">
                <a:solidFill>
                  <a:srgbClr val="3F3F3F"/>
                </a:solidFill>
                <a:latin typeface="Trebuchet MS"/>
                <a:ea typeface="Trebuchet MS"/>
                <a:cs typeface="Trebuchet MS"/>
                <a:sym typeface="Trebuchet MS"/>
              </a:defRPr>
            </a:lvl1pPr>
            <a:lvl2pPr indent="-309880" lvl="1" marL="914400" marR="0" rtl="0" algn="l">
              <a:spcBef>
                <a:spcPts val="1000"/>
              </a:spcBef>
              <a:spcAft>
                <a:spcPts val="0"/>
              </a:spcAft>
              <a:buClr>
                <a:schemeClr val="accent1"/>
              </a:buClr>
              <a:buSzPts val="1280"/>
              <a:buFont typeface="Noto Sans Symbols"/>
              <a:buChar char="►"/>
              <a:defRPr b="0" i="0" sz="1600" u="none" cap="none" strike="noStrike">
                <a:solidFill>
                  <a:srgbClr val="3F3F3F"/>
                </a:solidFill>
                <a:latin typeface="Trebuchet MS"/>
                <a:ea typeface="Trebuchet MS"/>
                <a:cs typeface="Trebuchet MS"/>
                <a:sym typeface="Trebuchet MS"/>
              </a:defRPr>
            </a:lvl2pPr>
            <a:lvl3pPr indent="-299719" lvl="2" marL="1371600" marR="0" rtl="0" algn="l">
              <a:spcBef>
                <a:spcPts val="1000"/>
              </a:spcBef>
              <a:spcAft>
                <a:spcPts val="0"/>
              </a:spcAft>
              <a:buClr>
                <a:schemeClr val="accent1"/>
              </a:buClr>
              <a:buSzPts val="1120"/>
              <a:buFont typeface="Noto Sans Symbols"/>
              <a:buChar char="►"/>
              <a:defRPr b="0" i="0" sz="1400" u="none" cap="none" strike="noStrike">
                <a:solidFill>
                  <a:srgbClr val="3F3F3F"/>
                </a:solidFill>
                <a:latin typeface="Trebuchet MS"/>
                <a:ea typeface="Trebuchet MS"/>
                <a:cs typeface="Trebuchet MS"/>
                <a:sym typeface="Trebuchet MS"/>
              </a:defRPr>
            </a:lvl3pPr>
            <a:lvl4pPr indent="-289560" lvl="3" marL="1828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19" name="Google Shape;19;p1"/>
          <p:cNvSpPr txBox="1"/>
          <p:nvPr>
            <p:ph idx="10" type="dt"/>
          </p:nvPr>
        </p:nvSpPr>
        <p:spPr>
          <a:xfrm>
            <a:off x="7205133" y="6041362"/>
            <a:ext cx="912000" cy="36510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9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20" name="Google Shape;20;p1"/>
          <p:cNvSpPr txBox="1"/>
          <p:nvPr>
            <p:ph idx="11" type="ftr"/>
          </p:nvPr>
        </p:nvSpPr>
        <p:spPr>
          <a:xfrm>
            <a:off x="677334" y="6041362"/>
            <a:ext cx="62976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21" name="Google Shape;21;p1"/>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accent1"/>
                </a:solidFill>
                <a:latin typeface="Trebuchet MS"/>
                <a:ea typeface="Trebuchet MS"/>
                <a:cs typeface="Trebuchet MS"/>
                <a:sym typeface="Trebuchet MS"/>
              </a:defRPr>
            </a:lvl1pPr>
            <a:lvl2pPr indent="0" lvl="1" marL="0" marR="0" rtl="0" algn="r">
              <a:spcBef>
                <a:spcPts val="0"/>
              </a:spcBef>
              <a:buNone/>
              <a:defRPr b="0" i="0" sz="900" u="none" cap="none" strike="noStrike">
                <a:solidFill>
                  <a:schemeClr val="accent1"/>
                </a:solidFill>
                <a:latin typeface="Trebuchet MS"/>
                <a:ea typeface="Trebuchet MS"/>
                <a:cs typeface="Trebuchet MS"/>
                <a:sym typeface="Trebuchet MS"/>
              </a:defRPr>
            </a:lvl2pPr>
            <a:lvl3pPr indent="0" lvl="2" marL="0" marR="0" rtl="0" algn="r">
              <a:spcBef>
                <a:spcPts val="0"/>
              </a:spcBef>
              <a:buNone/>
              <a:defRPr b="0" i="0" sz="900" u="none" cap="none" strike="noStrike">
                <a:solidFill>
                  <a:schemeClr val="accent1"/>
                </a:solidFill>
                <a:latin typeface="Trebuchet MS"/>
                <a:ea typeface="Trebuchet MS"/>
                <a:cs typeface="Trebuchet MS"/>
                <a:sym typeface="Trebuchet MS"/>
              </a:defRPr>
            </a:lvl3pPr>
            <a:lvl4pPr indent="0" lvl="3" marL="0" marR="0" rtl="0" algn="r">
              <a:spcBef>
                <a:spcPts val="0"/>
              </a:spcBef>
              <a:buNone/>
              <a:defRPr b="0" i="0" sz="900" u="none" cap="none" strike="noStrike">
                <a:solidFill>
                  <a:schemeClr val="accent1"/>
                </a:solidFill>
                <a:latin typeface="Trebuchet MS"/>
                <a:ea typeface="Trebuchet MS"/>
                <a:cs typeface="Trebuchet MS"/>
                <a:sym typeface="Trebuchet MS"/>
              </a:defRPr>
            </a:lvl4pPr>
            <a:lvl5pPr indent="0" lvl="4" marL="0" marR="0" rtl="0" algn="r">
              <a:spcBef>
                <a:spcPts val="0"/>
              </a:spcBef>
              <a:buNone/>
              <a:defRPr b="0" i="0" sz="900" u="none" cap="none" strike="noStrike">
                <a:solidFill>
                  <a:schemeClr val="accent1"/>
                </a:solidFill>
                <a:latin typeface="Trebuchet MS"/>
                <a:ea typeface="Trebuchet MS"/>
                <a:cs typeface="Trebuchet MS"/>
                <a:sym typeface="Trebuchet MS"/>
              </a:defRPr>
            </a:lvl5pPr>
            <a:lvl6pPr indent="0" lvl="5" marL="0" marR="0" rtl="0" algn="r">
              <a:spcBef>
                <a:spcPts val="0"/>
              </a:spcBef>
              <a:buNone/>
              <a:defRPr b="0" i="0" sz="900" u="none" cap="none" strike="noStrike">
                <a:solidFill>
                  <a:schemeClr val="accent1"/>
                </a:solidFill>
                <a:latin typeface="Trebuchet MS"/>
                <a:ea typeface="Trebuchet MS"/>
                <a:cs typeface="Trebuchet MS"/>
                <a:sym typeface="Trebuchet MS"/>
              </a:defRPr>
            </a:lvl6pPr>
            <a:lvl7pPr indent="0" lvl="6" marL="0" marR="0" rtl="0" algn="r">
              <a:spcBef>
                <a:spcPts val="0"/>
              </a:spcBef>
              <a:buNone/>
              <a:defRPr b="0" i="0" sz="900" u="none" cap="none" strike="noStrike">
                <a:solidFill>
                  <a:schemeClr val="accent1"/>
                </a:solidFill>
                <a:latin typeface="Trebuchet MS"/>
                <a:ea typeface="Trebuchet MS"/>
                <a:cs typeface="Trebuchet MS"/>
                <a:sym typeface="Trebuchet MS"/>
              </a:defRPr>
            </a:lvl7pPr>
            <a:lvl8pPr indent="0" lvl="7" marL="0" marR="0" rtl="0" algn="r">
              <a:spcBef>
                <a:spcPts val="0"/>
              </a:spcBef>
              <a:buNone/>
              <a:defRPr b="0" i="0" sz="900" u="none" cap="none" strike="noStrike">
                <a:solidFill>
                  <a:schemeClr val="accent1"/>
                </a:solidFill>
                <a:latin typeface="Trebuchet MS"/>
                <a:ea typeface="Trebuchet MS"/>
                <a:cs typeface="Trebuchet MS"/>
                <a:sym typeface="Trebuchet MS"/>
              </a:defRPr>
            </a:lvl8pPr>
            <a:lvl9pPr indent="0" lvl="8" marL="0" marR="0" rtl="0" algn="r">
              <a:spcBef>
                <a:spcPts val="0"/>
              </a:spcBef>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3.png"/><Relationship Id="rId4" Type="http://schemas.openxmlformats.org/officeDocument/2006/relationships/image" Target="../media/image20.png"/><Relationship Id="rId5"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hyperlink" Target="http://www.youtube.com/watch?v=GjAD83B4JaY" TargetMode="External"/><Relationship Id="rId4" Type="http://schemas.openxmlformats.org/officeDocument/2006/relationships/image" Target="../media/image23.jpg"/><Relationship Id="rId5" Type="http://schemas.openxmlformats.org/officeDocument/2006/relationships/hyperlink" Target="https://www.youtube.com/watch?v=GjAD83B4JaY&amp;t=49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19.png"/><Relationship Id="rId5" Type="http://schemas.openxmlformats.org/officeDocument/2006/relationships/image" Target="../media/image14.png"/><Relationship Id="rId6" Type="http://schemas.openxmlformats.org/officeDocument/2006/relationships/image" Target="../media/image21.png"/><Relationship Id="rId7"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17.png"/><Relationship Id="rId5" Type="http://schemas.openxmlformats.org/officeDocument/2006/relationships/image" Target="../media/image2.png"/><Relationship Id="rId6" Type="http://schemas.openxmlformats.org/officeDocument/2006/relationships/image" Target="../media/image16.png"/><Relationship Id="rId7"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9.png"/><Relationship Id="rId5" Type="http://schemas.openxmlformats.org/officeDocument/2006/relationships/image" Target="../media/image3.png"/><Relationship Id="rId6"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2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22.png"/><Relationship Id="rId4" Type="http://schemas.openxmlformats.org/officeDocument/2006/relationships/image" Target="../media/image6.png"/><Relationship Id="rId5" Type="http://schemas.openxmlformats.org/officeDocument/2006/relationships/image" Target="../media/image15.png"/><Relationship Id="rId6"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8"/>
          <p:cNvSpPr txBox="1"/>
          <p:nvPr>
            <p:ph type="ctrTitle"/>
          </p:nvPr>
        </p:nvSpPr>
        <p:spPr>
          <a:xfrm>
            <a:off x="1783050" y="299550"/>
            <a:ext cx="8625900" cy="2387700"/>
          </a:xfrm>
          <a:prstGeom prst="rect">
            <a:avLst/>
          </a:prstGeom>
          <a:no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6000"/>
              <a:buFont typeface="Calibri"/>
              <a:buNone/>
            </a:pPr>
            <a:r>
              <a:rPr lang="en-US"/>
              <a:t>Saint Louis University</a:t>
            </a:r>
            <a:endParaRPr/>
          </a:p>
          <a:p>
            <a:pPr indent="0" lvl="0" marL="0" rtl="0" algn="ctr">
              <a:lnSpc>
                <a:spcPct val="115000"/>
              </a:lnSpc>
              <a:spcBef>
                <a:spcPts val="0"/>
              </a:spcBef>
              <a:spcAft>
                <a:spcPts val="0"/>
              </a:spcAft>
              <a:buClr>
                <a:schemeClr val="dk1"/>
              </a:buClr>
              <a:buSzPts val="6000"/>
              <a:buFont typeface="Calibri"/>
              <a:buNone/>
            </a:pPr>
            <a:r>
              <a:rPr lang="en-US" sz="4233"/>
              <a:t>Personal Protective Equipment </a:t>
            </a:r>
            <a:endParaRPr sz="4233"/>
          </a:p>
          <a:p>
            <a:pPr indent="0" lvl="0" marL="0" rtl="0" algn="ctr">
              <a:lnSpc>
                <a:spcPct val="115000"/>
              </a:lnSpc>
              <a:spcBef>
                <a:spcPts val="0"/>
              </a:spcBef>
              <a:spcAft>
                <a:spcPts val="0"/>
              </a:spcAft>
              <a:buClr>
                <a:schemeClr val="dk1"/>
              </a:buClr>
              <a:buSzPts val="6000"/>
              <a:buFont typeface="Calibri"/>
              <a:buNone/>
            </a:pPr>
            <a:r>
              <a:rPr lang="en-US" sz="4233"/>
              <a:t>(PPE)</a:t>
            </a:r>
            <a:endParaRPr sz="4233"/>
          </a:p>
        </p:txBody>
      </p:sp>
      <p:pic>
        <p:nvPicPr>
          <p:cNvPr descr="Text&#10;&#10;Description automatically generated" id="144" name="Google Shape;144;p18"/>
          <p:cNvPicPr preferRelativeResize="0"/>
          <p:nvPr/>
        </p:nvPicPr>
        <p:blipFill rotWithShape="1">
          <a:blip r:embed="rId3">
            <a:alphaModFix/>
          </a:blip>
          <a:srcRect b="0" l="0" r="0" t="0"/>
          <a:stretch/>
        </p:blipFill>
        <p:spPr>
          <a:xfrm>
            <a:off x="1620850" y="3056650"/>
            <a:ext cx="8950301" cy="35801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27"/>
          <p:cNvSpPr txBox="1"/>
          <p:nvPr>
            <p:ph type="title"/>
          </p:nvPr>
        </p:nvSpPr>
        <p:spPr>
          <a:xfrm>
            <a:off x="677325" y="460325"/>
            <a:ext cx="8596800" cy="6813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sz="4800"/>
              <a:t>Foot Protection</a:t>
            </a:r>
            <a:endParaRPr sz="4800"/>
          </a:p>
        </p:txBody>
      </p:sp>
      <p:sp>
        <p:nvSpPr>
          <p:cNvPr id="223" name="Google Shape;223;p27"/>
          <p:cNvSpPr txBox="1"/>
          <p:nvPr/>
        </p:nvSpPr>
        <p:spPr>
          <a:xfrm>
            <a:off x="636400" y="1865975"/>
            <a:ext cx="8985600" cy="3906900"/>
          </a:xfrm>
          <a:prstGeom prst="rect">
            <a:avLst/>
          </a:prstGeom>
          <a:noFill/>
          <a:ln>
            <a:noFill/>
          </a:ln>
        </p:spPr>
        <p:txBody>
          <a:bodyPr anchorCtr="0" anchor="t" bIns="45700" lIns="91425" spcFirstLastPara="1" rIns="91425" wrap="square" tIns="45700">
            <a:noAutofit/>
          </a:bodyPr>
          <a:lstStyle/>
          <a:p>
            <a:pPr indent="-355600" lvl="0" marL="457200" marR="0" rtl="0" algn="l">
              <a:spcBef>
                <a:spcPts val="0"/>
              </a:spcBef>
              <a:spcAft>
                <a:spcPts val="0"/>
              </a:spcAft>
              <a:buClr>
                <a:schemeClr val="dk2"/>
              </a:buClr>
              <a:buSzPts val="2000"/>
              <a:buFont typeface="Trebuchet MS"/>
              <a:buChar char="●"/>
            </a:pPr>
            <a:r>
              <a:rPr lang="en-US" sz="2000">
                <a:solidFill>
                  <a:schemeClr val="dk2"/>
                </a:solidFill>
                <a:latin typeface="Trebuchet MS"/>
                <a:ea typeface="Trebuchet MS"/>
                <a:cs typeface="Trebuchet MS"/>
                <a:sym typeface="Trebuchet MS"/>
              </a:rPr>
              <a:t>Shoes which </a:t>
            </a:r>
            <a:r>
              <a:rPr lang="en-US" sz="2000" u="sng">
                <a:solidFill>
                  <a:schemeClr val="dk2"/>
                </a:solidFill>
                <a:latin typeface="Trebuchet MS"/>
                <a:ea typeface="Trebuchet MS"/>
                <a:cs typeface="Trebuchet MS"/>
                <a:sym typeface="Trebuchet MS"/>
              </a:rPr>
              <a:t>completely cover</a:t>
            </a:r>
            <a:r>
              <a:rPr lang="en-US" sz="2000">
                <a:solidFill>
                  <a:schemeClr val="dk2"/>
                </a:solidFill>
                <a:latin typeface="Trebuchet MS"/>
                <a:ea typeface="Trebuchet MS"/>
                <a:cs typeface="Trebuchet MS"/>
                <a:sym typeface="Trebuchet MS"/>
              </a:rPr>
              <a:t> the foot must be worn in the laboratory at all times.</a:t>
            </a:r>
            <a:endParaRPr sz="2000">
              <a:solidFill>
                <a:schemeClr val="dk2"/>
              </a:solidFill>
              <a:latin typeface="Trebuchet MS"/>
              <a:ea typeface="Trebuchet MS"/>
              <a:cs typeface="Trebuchet MS"/>
              <a:sym typeface="Trebuchet MS"/>
            </a:endParaRPr>
          </a:p>
          <a:p>
            <a:pPr indent="-355600" lvl="1" marL="914400" marR="0" rtl="0" algn="l">
              <a:spcBef>
                <a:spcPts val="0"/>
              </a:spcBef>
              <a:spcAft>
                <a:spcPts val="0"/>
              </a:spcAft>
              <a:buClr>
                <a:schemeClr val="dk2"/>
              </a:buClr>
              <a:buSzPts val="2000"/>
              <a:buFont typeface="Trebuchet MS"/>
              <a:buChar char="○"/>
            </a:pPr>
            <a:r>
              <a:rPr lang="en-US" sz="2000">
                <a:solidFill>
                  <a:schemeClr val="dk2"/>
                </a:solidFill>
                <a:latin typeface="Trebuchet MS"/>
                <a:ea typeface="Trebuchet MS"/>
                <a:cs typeface="Trebuchet MS"/>
                <a:sym typeface="Trebuchet MS"/>
              </a:rPr>
              <a:t>No sandals, flip flops, or slides!</a:t>
            </a:r>
            <a:endParaRPr sz="2000">
              <a:solidFill>
                <a:schemeClr val="dk2"/>
              </a:solidFill>
              <a:latin typeface="Trebuchet MS"/>
              <a:ea typeface="Trebuchet MS"/>
              <a:cs typeface="Trebuchet MS"/>
              <a:sym typeface="Trebuchet MS"/>
            </a:endParaRPr>
          </a:p>
          <a:p>
            <a:pPr indent="-355600" lvl="1" marL="914400" marR="0" rtl="0" algn="l">
              <a:spcBef>
                <a:spcPts val="0"/>
              </a:spcBef>
              <a:spcAft>
                <a:spcPts val="0"/>
              </a:spcAft>
              <a:buClr>
                <a:schemeClr val="dk2"/>
              </a:buClr>
              <a:buSzPts val="2000"/>
              <a:buFont typeface="Trebuchet MS"/>
              <a:buChar char="○"/>
            </a:pPr>
            <a:r>
              <a:rPr lang="en-US" sz="2000">
                <a:solidFill>
                  <a:schemeClr val="dk2"/>
                </a:solidFill>
                <a:latin typeface="Trebuchet MS"/>
                <a:ea typeface="Trebuchet MS"/>
                <a:cs typeface="Trebuchet MS"/>
                <a:sym typeface="Trebuchet MS"/>
              </a:rPr>
              <a:t>No crocs with holes!</a:t>
            </a:r>
            <a:endParaRPr sz="2000">
              <a:solidFill>
                <a:schemeClr val="dk2"/>
              </a:solidFill>
              <a:latin typeface="Trebuchet MS"/>
              <a:ea typeface="Trebuchet MS"/>
              <a:cs typeface="Trebuchet MS"/>
              <a:sym typeface="Trebuchet MS"/>
            </a:endParaRPr>
          </a:p>
          <a:p>
            <a:pPr indent="-355600" lvl="1" marL="914400" marR="0" rtl="0" algn="l">
              <a:spcBef>
                <a:spcPts val="0"/>
              </a:spcBef>
              <a:spcAft>
                <a:spcPts val="0"/>
              </a:spcAft>
              <a:buClr>
                <a:schemeClr val="dk2"/>
              </a:buClr>
              <a:buSzPts val="2000"/>
              <a:buFont typeface="Trebuchet MS"/>
              <a:buChar char="○"/>
            </a:pPr>
            <a:r>
              <a:rPr lang="en-US" sz="2000">
                <a:solidFill>
                  <a:schemeClr val="dk2"/>
                </a:solidFill>
                <a:highlight>
                  <a:schemeClr val="lt1"/>
                </a:highlight>
                <a:latin typeface="Trebuchet MS"/>
                <a:ea typeface="Trebuchet MS"/>
                <a:cs typeface="Trebuchet MS"/>
                <a:sym typeface="Trebuchet MS"/>
              </a:rPr>
              <a:t>No flats, heels, or other shoes that expose the top of the foot!</a:t>
            </a:r>
            <a:endParaRPr sz="2000">
              <a:solidFill>
                <a:schemeClr val="dk2"/>
              </a:solidFill>
              <a:highlight>
                <a:schemeClr val="lt1"/>
              </a:highlight>
              <a:latin typeface="Trebuchet MS"/>
              <a:ea typeface="Trebuchet MS"/>
              <a:cs typeface="Trebuchet MS"/>
              <a:sym typeface="Trebuchet MS"/>
            </a:endParaRPr>
          </a:p>
          <a:p>
            <a:pPr indent="0" lvl="0" marL="457200" marR="0" rtl="0" algn="l">
              <a:spcBef>
                <a:spcPts val="0"/>
              </a:spcBef>
              <a:spcAft>
                <a:spcPts val="0"/>
              </a:spcAft>
              <a:buNone/>
            </a:pPr>
            <a:r>
              <a:t/>
            </a:r>
            <a:endParaRPr sz="2000">
              <a:solidFill>
                <a:schemeClr val="dk2"/>
              </a:solidFill>
              <a:latin typeface="Trebuchet MS"/>
              <a:ea typeface="Trebuchet MS"/>
              <a:cs typeface="Trebuchet MS"/>
              <a:sym typeface="Trebuchet MS"/>
            </a:endParaRPr>
          </a:p>
          <a:p>
            <a:pPr indent="-355600" lvl="0" marL="457200" marR="0" rtl="0" algn="l">
              <a:spcBef>
                <a:spcPts val="0"/>
              </a:spcBef>
              <a:spcAft>
                <a:spcPts val="0"/>
              </a:spcAft>
              <a:buClr>
                <a:schemeClr val="dk2"/>
              </a:buClr>
              <a:buSzPts val="2000"/>
              <a:buFont typeface="Trebuchet MS"/>
              <a:buChar char="●"/>
            </a:pPr>
            <a:r>
              <a:rPr lang="en-US" sz="2000">
                <a:solidFill>
                  <a:schemeClr val="dk2"/>
                </a:solidFill>
                <a:latin typeface="Trebuchet MS"/>
                <a:ea typeface="Trebuchet MS"/>
                <a:cs typeface="Trebuchet MS"/>
                <a:sym typeface="Trebuchet MS"/>
              </a:rPr>
              <a:t>Shoe covers may be necessary in certain areas to prevent cross-contamination.</a:t>
            </a:r>
            <a:endParaRPr sz="2000">
              <a:solidFill>
                <a:schemeClr val="dk2"/>
              </a:solidFill>
              <a:latin typeface="Trebuchet MS"/>
              <a:ea typeface="Trebuchet MS"/>
              <a:cs typeface="Trebuchet MS"/>
              <a:sym typeface="Trebuchet MS"/>
            </a:endParaRPr>
          </a:p>
          <a:p>
            <a:pPr indent="0" lvl="0" marL="457200" marR="0" rtl="0" algn="l">
              <a:spcBef>
                <a:spcPts val="0"/>
              </a:spcBef>
              <a:spcAft>
                <a:spcPts val="0"/>
              </a:spcAft>
              <a:buNone/>
            </a:pPr>
            <a:r>
              <a:t/>
            </a:r>
            <a:endParaRPr sz="2000">
              <a:solidFill>
                <a:schemeClr val="dk2"/>
              </a:solidFill>
              <a:latin typeface="Trebuchet MS"/>
              <a:ea typeface="Trebuchet MS"/>
              <a:cs typeface="Trebuchet MS"/>
              <a:sym typeface="Trebuchet MS"/>
            </a:endParaRPr>
          </a:p>
          <a:p>
            <a:pPr indent="-355600" lvl="0" marL="457200" marR="0" rtl="0" algn="l">
              <a:spcBef>
                <a:spcPts val="0"/>
              </a:spcBef>
              <a:spcAft>
                <a:spcPts val="0"/>
              </a:spcAft>
              <a:buClr>
                <a:schemeClr val="dk2"/>
              </a:buClr>
              <a:buSzPts val="2000"/>
              <a:buFont typeface="Trebuchet MS"/>
              <a:buChar char="●"/>
            </a:pPr>
            <a:r>
              <a:rPr lang="en-US" sz="2000">
                <a:solidFill>
                  <a:schemeClr val="dk2"/>
                </a:solidFill>
                <a:latin typeface="Trebuchet MS"/>
                <a:ea typeface="Trebuchet MS"/>
                <a:cs typeface="Trebuchet MS"/>
                <a:sym typeface="Trebuchet MS"/>
              </a:rPr>
              <a:t>Work-appropriate shoes can also protect you from physical hazards, spills, or splashes.</a:t>
            </a:r>
            <a:endParaRPr sz="2000">
              <a:solidFill>
                <a:schemeClr val="dk2"/>
              </a:solidFill>
              <a:latin typeface="Trebuchet MS"/>
              <a:ea typeface="Trebuchet MS"/>
              <a:cs typeface="Trebuchet MS"/>
              <a:sym typeface="Trebuchet MS"/>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28"/>
          <p:cNvSpPr txBox="1"/>
          <p:nvPr>
            <p:ph type="title"/>
          </p:nvPr>
        </p:nvSpPr>
        <p:spPr>
          <a:xfrm>
            <a:off x="677325" y="460325"/>
            <a:ext cx="8596800" cy="6813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sz="4800"/>
              <a:t>Appropriate Lab Attire</a:t>
            </a:r>
            <a:endParaRPr sz="4800"/>
          </a:p>
        </p:txBody>
      </p:sp>
      <p:graphicFrame>
        <p:nvGraphicFramePr>
          <p:cNvPr id="229" name="Google Shape;229;p28"/>
          <p:cNvGraphicFramePr/>
          <p:nvPr/>
        </p:nvGraphicFramePr>
        <p:xfrm>
          <a:off x="744311" y="1484355"/>
          <a:ext cx="3000000" cy="3000000"/>
        </p:xfrm>
        <a:graphic>
          <a:graphicData uri="http://schemas.openxmlformats.org/drawingml/2006/table">
            <a:tbl>
              <a:tblPr bandRow="1" firstRow="1">
                <a:noFill/>
                <a:tableStyleId>{00ED3CD3-7740-4422-A152-2E4F8DA56038}</a:tableStyleId>
              </a:tblPr>
              <a:tblGrid>
                <a:gridCol w="2013325"/>
                <a:gridCol w="2721525"/>
                <a:gridCol w="3690575"/>
              </a:tblGrid>
              <a:tr h="349875">
                <a:tc>
                  <a:txBody>
                    <a:bodyPr/>
                    <a:lstStyle/>
                    <a:p>
                      <a:pPr indent="0" lvl="0" marL="0" marR="0" rtl="0" algn="l">
                        <a:spcBef>
                          <a:spcPts val="0"/>
                        </a:spcBef>
                        <a:spcAft>
                          <a:spcPts val="0"/>
                        </a:spcAft>
                        <a:buNone/>
                      </a:pPr>
                      <a:r>
                        <a:rPr lang="en-US" sz="1800" u="none" cap="none" strike="noStrike"/>
                        <a:t>Allowed</a:t>
                      </a:r>
                      <a:endParaRPr/>
                    </a:p>
                  </a:txBody>
                  <a:tcPr marT="45725" marB="45725" marR="91450" marL="91450"/>
                </a:tc>
                <a:tc>
                  <a:txBody>
                    <a:bodyPr/>
                    <a:lstStyle/>
                    <a:p>
                      <a:pPr indent="0" lvl="0" marL="0" marR="0" rtl="0" algn="l">
                        <a:spcBef>
                          <a:spcPts val="0"/>
                        </a:spcBef>
                        <a:spcAft>
                          <a:spcPts val="0"/>
                        </a:spcAft>
                        <a:buNone/>
                      </a:pPr>
                      <a:r>
                        <a:rPr lang="en-US" sz="1800"/>
                        <a:t>Not Allowed</a:t>
                      </a:r>
                      <a:endParaRPr/>
                    </a:p>
                  </a:txBody>
                  <a:tcPr marT="45725" marB="45725" marR="91450" marL="91450"/>
                </a:tc>
                <a:tc>
                  <a:txBody>
                    <a:bodyPr/>
                    <a:lstStyle/>
                    <a:p>
                      <a:pPr indent="0" lvl="0" marL="0" marR="0" rtl="0" algn="l">
                        <a:spcBef>
                          <a:spcPts val="0"/>
                        </a:spcBef>
                        <a:spcAft>
                          <a:spcPts val="0"/>
                        </a:spcAft>
                        <a:buNone/>
                      </a:pPr>
                      <a:r>
                        <a:rPr lang="en-US" sz="1800"/>
                        <a:t>Explanation</a:t>
                      </a:r>
                      <a:endParaRPr/>
                    </a:p>
                  </a:txBody>
                  <a:tcPr marT="45725" marB="45725" marR="91450" marL="91450"/>
                </a:tc>
              </a:tr>
              <a:tr h="1212575">
                <a:tc>
                  <a:txBody>
                    <a:bodyPr/>
                    <a:lstStyle/>
                    <a:p>
                      <a:pPr indent="0" lvl="0" marL="0" marR="0" rtl="0" algn="l">
                        <a:spcBef>
                          <a:spcPts val="0"/>
                        </a:spcBef>
                        <a:spcAft>
                          <a:spcPts val="0"/>
                        </a:spcAft>
                        <a:buNone/>
                      </a:pPr>
                      <a:r>
                        <a:rPr lang="en-US" sz="1800"/>
                        <a:t>Long pants</a:t>
                      </a:r>
                      <a:endParaRPr/>
                    </a:p>
                  </a:txBody>
                  <a:tcPr marT="45725" marB="45725" marR="91450" marL="91450"/>
                </a:tc>
                <a:tc>
                  <a:txBody>
                    <a:bodyPr/>
                    <a:lstStyle/>
                    <a:p>
                      <a:pPr indent="0" lvl="0" marL="0" marR="0" rtl="0" algn="l">
                        <a:spcBef>
                          <a:spcPts val="0"/>
                        </a:spcBef>
                        <a:spcAft>
                          <a:spcPts val="0"/>
                        </a:spcAft>
                        <a:buNone/>
                      </a:pPr>
                      <a:r>
                        <a:rPr lang="en-US" sz="1800"/>
                        <a:t>Shorts, capris, or skirts</a:t>
                      </a:r>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Calibri"/>
                        <a:buNone/>
                      </a:pPr>
                      <a:r>
                        <a:rPr lang="en-US" sz="1800"/>
                        <a:t>Chemicals splash up after they hit the floor; shattered glass bounces up and can inflict injury on unprotected skin.</a:t>
                      </a:r>
                      <a:endParaRPr/>
                    </a:p>
                    <a:p>
                      <a:pPr indent="0" lvl="0" marL="0" marR="0" rtl="0" algn="l">
                        <a:spcBef>
                          <a:spcPts val="0"/>
                        </a:spcBef>
                        <a:spcAft>
                          <a:spcPts val="0"/>
                        </a:spcAft>
                        <a:buNone/>
                      </a:pPr>
                      <a:r>
                        <a:t/>
                      </a:r>
                      <a:endParaRPr sz="1800"/>
                    </a:p>
                  </a:txBody>
                  <a:tcPr marT="45725" marB="45725" marR="91450" marL="91450"/>
                </a:tc>
              </a:tr>
              <a:tr h="1246550">
                <a:tc>
                  <a:txBody>
                    <a:bodyPr/>
                    <a:lstStyle/>
                    <a:p>
                      <a:pPr indent="0" lvl="0" marL="0" marR="0" rtl="0" algn="l">
                        <a:spcBef>
                          <a:spcPts val="0"/>
                        </a:spcBef>
                        <a:spcAft>
                          <a:spcPts val="0"/>
                        </a:spcAft>
                        <a:buNone/>
                      </a:pPr>
                      <a:r>
                        <a:rPr lang="en-US" sz="1800"/>
                        <a:t>Shirts/tops that cover upper torso</a:t>
                      </a:r>
                      <a:endParaRPr/>
                    </a:p>
                  </a:txBody>
                  <a:tcPr marT="45725" marB="45725" marR="91450" marL="91450"/>
                </a:tc>
                <a:tc>
                  <a:txBody>
                    <a:bodyPr/>
                    <a:lstStyle/>
                    <a:p>
                      <a:pPr indent="0" lvl="0" marL="0" marR="0" rtl="0" algn="l">
                        <a:spcBef>
                          <a:spcPts val="0"/>
                        </a:spcBef>
                        <a:spcAft>
                          <a:spcPts val="0"/>
                        </a:spcAft>
                        <a:buNone/>
                      </a:pPr>
                      <a:r>
                        <a:rPr lang="en-US" sz="1800"/>
                        <a:t>Cropped shirts</a:t>
                      </a:r>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Calibri"/>
                        <a:buNone/>
                      </a:pPr>
                      <a:r>
                        <a:rPr lang="en-US" sz="1800"/>
                        <a:t>Clothing covering the entire upper torso provides a layer of protection against spills and splashes.</a:t>
                      </a:r>
                      <a:endParaRPr/>
                    </a:p>
                    <a:p>
                      <a:pPr indent="0" lvl="0" marL="0" marR="0" rtl="0" algn="l">
                        <a:spcBef>
                          <a:spcPts val="0"/>
                        </a:spcBef>
                        <a:spcAft>
                          <a:spcPts val="0"/>
                        </a:spcAft>
                        <a:buNone/>
                      </a:pPr>
                      <a:r>
                        <a:t/>
                      </a:r>
                      <a:endParaRPr sz="1800"/>
                    </a:p>
                  </a:txBody>
                  <a:tcPr marT="45725" marB="45725" marR="91450" marL="91450"/>
                </a:tc>
              </a:tr>
              <a:tr h="1615625">
                <a:tc>
                  <a:txBody>
                    <a:bodyPr/>
                    <a:lstStyle/>
                    <a:p>
                      <a:pPr indent="0" lvl="0" marL="0" marR="0" rtl="0" algn="l">
                        <a:spcBef>
                          <a:spcPts val="0"/>
                        </a:spcBef>
                        <a:spcAft>
                          <a:spcPts val="0"/>
                        </a:spcAft>
                        <a:buNone/>
                      </a:pPr>
                      <a:r>
                        <a:rPr lang="en-US" sz="1800"/>
                        <a:t>Completely enclosed shoes that cover the instep of the foot</a:t>
                      </a:r>
                      <a:endParaRPr/>
                    </a:p>
                  </a:txBody>
                  <a:tcPr marT="45725" marB="45725" marR="91450" marL="91450"/>
                </a:tc>
                <a:tc>
                  <a:txBody>
                    <a:bodyPr/>
                    <a:lstStyle/>
                    <a:p>
                      <a:pPr indent="0" lvl="0" marL="0" marR="0" rtl="0" algn="l">
                        <a:spcBef>
                          <a:spcPts val="0"/>
                        </a:spcBef>
                        <a:spcAft>
                          <a:spcPts val="0"/>
                        </a:spcAft>
                        <a:buNone/>
                      </a:pPr>
                      <a:r>
                        <a:rPr lang="en-US" sz="1800"/>
                        <a:t>Sandals, open toe, open back, shoes with holes in the top or sides.</a:t>
                      </a:r>
                      <a:endParaRPr>
                        <a:highlight>
                          <a:srgbClr val="FFFF00"/>
                        </a:highlight>
                      </a:endParaRPr>
                    </a:p>
                  </a:txBody>
                  <a:tcPr marT="45725" marB="45725" marR="91450" marL="91450"/>
                </a:tc>
                <a:tc>
                  <a:txBody>
                    <a:bodyPr/>
                    <a:lstStyle/>
                    <a:p>
                      <a:pPr indent="0" lvl="0" marL="0" marR="0" rtl="0" algn="l">
                        <a:spcBef>
                          <a:spcPts val="0"/>
                        </a:spcBef>
                        <a:spcAft>
                          <a:spcPts val="0"/>
                        </a:spcAft>
                        <a:buNone/>
                      </a:pPr>
                      <a:r>
                        <a:rPr lang="en-US" sz="1800"/>
                        <a:t>Shoes need to protect the wearer from chemicals, hot liquids, and shattered glass. Cloth shoes can absorb chemicals and hold them against the skin.</a:t>
                      </a:r>
                      <a:endParaRPr/>
                    </a:p>
                  </a:txBody>
                  <a:tcPr marT="45725" marB="45725" marR="91450" marL="91450"/>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29"/>
          <p:cNvSpPr txBox="1"/>
          <p:nvPr>
            <p:ph type="title"/>
          </p:nvPr>
        </p:nvSpPr>
        <p:spPr>
          <a:xfrm>
            <a:off x="677325" y="460325"/>
            <a:ext cx="8596800" cy="6813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sz="4800"/>
              <a:t>Work-Specific PPE</a:t>
            </a:r>
            <a:endParaRPr sz="4800"/>
          </a:p>
        </p:txBody>
      </p:sp>
      <p:sp>
        <p:nvSpPr>
          <p:cNvPr id="235" name="Google Shape;235;p29"/>
          <p:cNvSpPr txBox="1"/>
          <p:nvPr/>
        </p:nvSpPr>
        <p:spPr>
          <a:xfrm>
            <a:off x="753525" y="1469825"/>
            <a:ext cx="8900400" cy="4807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chemeClr val="dk2"/>
                </a:solidFill>
                <a:latin typeface="Trebuchet MS"/>
                <a:ea typeface="Trebuchet MS"/>
                <a:cs typeface="Trebuchet MS"/>
                <a:sym typeface="Trebuchet MS"/>
              </a:rPr>
              <a:t>Chemicals/Radioactive materials: </a:t>
            </a:r>
            <a:endParaRPr sz="2000">
              <a:solidFill>
                <a:schemeClr val="dk2"/>
              </a:solidFill>
              <a:latin typeface="Trebuchet MS"/>
              <a:ea typeface="Trebuchet MS"/>
              <a:cs typeface="Trebuchet MS"/>
              <a:sym typeface="Trebuchet MS"/>
            </a:endParaRPr>
          </a:p>
          <a:p>
            <a:pPr indent="-355600" lvl="0" marL="457200" marR="0" rtl="0" algn="l">
              <a:spcBef>
                <a:spcPts val="0"/>
              </a:spcBef>
              <a:spcAft>
                <a:spcPts val="0"/>
              </a:spcAft>
              <a:buClr>
                <a:schemeClr val="dk2"/>
              </a:buClr>
              <a:buSzPts val="2000"/>
              <a:buFont typeface="Trebuchet MS"/>
              <a:buChar char="●"/>
            </a:pPr>
            <a:r>
              <a:rPr lang="en-US" sz="2000">
                <a:solidFill>
                  <a:schemeClr val="dk2"/>
                </a:solidFill>
                <a:latin typeface="Trebuchet MS"/>
                <a:ea typeface="Trebuchet MS"/>
                <a:cs typeface="Trebuchet MS"/>
                <a:sym typeface="Trebuchet MS"/>
              </a:rPr>
              <a:t>Lab coat, gloves, eye protection, and appropriate shoes</a:t>
            </a:r>
            <a:endParaRPr sz="2000">
              <a:solidFill>
                <a:schemeClr val="dk2"/>
              </a:solidFill>
              <a:latin typeface="Trebuchet MS"/>
              <a:ea typeface="Trebuchet MS"/>
              <a:cs typeface="Trebuchet MS"/>
              <a:sym typeface="Trebuchet MS"/>
            </a:endParaRPr>
          </a:p>
          <a:p>
            <a:pPr indent="0" lvl="0" marL="0" marR="0" rtl="0" algn="l">
              <a:spcBef>
                <a:spcPts val="0"/>
              </a:spcBef>
              <a:spcAft>
                <a:spcPts val="0"/>
              </a:spcAft>
              <a:buNone/>
            </a:pPr>
            <a:r>
              <a:t/>
            </a:r>
            <a:endParaRPr sz="2000">
              <a:solidFill>
                <a:schemeClr val="dk2"/>
              </a:solidFill>
              <a:latin typeface="Trebuchet MS"/>
              <a:ea typeface="Trebuchet MS"/>
              <a:cs typeface="Trebuchet MS"/>
              <a:sym typeface="Trebuchet MS"/>
            </a:endParaRPr>
          </a:p>
          <a:p>
            <a:pPr indent="0" lvl="0" marL="0" marR="0" rtl="0" algn="l">
              <a:spcBef>
                <a:spcPts val="0"/>
              </a:spcBef>
              <a:spcAft>
                <a:spcPts val="0"/>
              </a:spcAft>
              <a:buNone/>
            </a:pPr>
            <a:r>
              <a:rPr lang="en-US" sz="2000">
                <a:solidFill>
                  <a:schemeClr val="dk2"/>
                </a:solidFill>
                <a:latin typeface="Trebuchet MS"/>
                <a:ea typeface="Trebuchet MS"/>
                <a:cs typeface="Trebuchet MS"/>
                <a:sym typeface="Trebuchet MS"/>
              </a:rPr>
              <a:t>Cryogenic liquids:</a:t>
            </a:r>
            <a:endParaRPr sz="2000">
              <a:solidFill>
                <a:schemeClr val="dk2"/>
              </a:solidFill>
              <a:latin typeface="Trebuchet MS"/>
              <a:ea typeface="Trebuchet MS"/>
              <a:cs typeface="Trebuchet MS"/>
              <a:sym typeface="Trebuchet MS"/>
            </a:endParaRPr>
          </a:p>
          <a:p>
            <a:pPr indent="-355600" lvl="0" marL="457200" marR="0" rtl="0" algn="l">
              <a:spcBef>
                <a:spcPts val="0"/>
              </a:spcBef>
              <a:spcAft>
                <a:spcPts val="0"/>
              </a:spcAft>
              <a:buClr>
                <a:schemeClr val="dk2"/>
              </a:buClr>
              <a:buSzPts val="2000"/>
              <a:buFont typeface="Trebuchet MS"/>
              <a:buChar char="●"/>
            </a:pPr>
            <a:r>
              <a:rPr lang="en-US" sz="2000">
                <a:solidFill>
                  <a:schemeClr val="dk2"/>
                </a:solidFill>
                <a:latin typeface="Trebuchet MS"/>
                <a:ea typeface="Trebuchet MS"/>
                <a:cs typeface="Trebuchet MS"/>
                <a:sym typeface="Trebuchet MS"/>
              </a:rPr>
              <a:t>Cryogenic glove</a:t>
            </a:r>
            <a:r>
              <a:rPr lang="en-US" sz="2000">
                <a:solidFill>
                  <a:schemeClr val="dk2"/>
                </a:solidFill>
                <a:latin typeface="Trebuchet MS"/>
                <a:ea typeface="Trebuchet MS"/>
                <a:cs typeface="Trebuchet MS"/>
                <a:sym typeface="Trebuchet MS"/>
              </a:rPr>
              <a:t>s</a:t>
            </a:r>
            <a:r>
              <a:rPr lang="en-US" sz="2000">
                <a:solidFill>
                  <a:schemeClr val="dk2"/>
                </a:solidFill>
                <a:latin typeface="Trebuchet MS"/>
                <a:ea typeface="Trebuchet MS"/>
                <a:cs typeface="Trebuchet MS"/>
                <a:sym typeface="Trebuchet MS"/>
              </a:rPr>
              <a:t> to protect hands</a:t>
            </a:r>
            <a:endParaRPr sz="2000">
              <a:solidFill>
                <a:schemeClr val="dk2"/>
              </a:solidFill>
              <a:latin typeface="Trebuchet MS"/>
              <a:ea typeface="Trebuchet MS"/>
              <a:cs typeface="Trebuchet MS"/>
              <a:sym typeface="Trebuchet MS"/>
            </a:endParaRPr>
          </a:p>
          <a:p>
            <a:pPr indent="-355600" lvl="0" marL="457200" marR="0" rtl="0" algn="l">
              <a:spcBef>
                <a:spcPts val="0"/>
              </a:spcBef>
              <a:spcAft>
                <a:spcPts val="0"/>
              </a:spcAft>
              <a:buClr>
                <a:schemeClr val="dk2"/>
              </a:buClr>
              <a:buSzPts val="2000"/>
              <a:buFont typeface="Trebuchet MS"/>
              <a:buChar char="●"/>
            </a:pPr>
            <a:r>
              <a:rPr lang="en-US" sz="2000">
                <a:solidFill>
                  <a:schemeClr val="dk2"/>
                </a:solidFill>
                <a:latin typeface="Trebuchet MS"/>
                <a:ea typeface="Trebuchet MS"/>
                <a:cs typeface="Trebuchet MS"/>
                <a:sym typeface="Trebuchet MS"/>
              </a:rPr>
              <a:t>Safety glasses, goggles, face shield to prevent splashes into eyes</a:t>
            </a:r>
            <a:endParaRPr sz="2000">
              <a:solidFill>
                <a:schemeClr val="dk2"/>
              </a:solidFill>
              <a:latin typeface="Trebuchet MS"/>
              <a:ea typeface="Trebuchet MS"/>
              <a:cs typeface="Trebuchet MS"/>
              <a:sym typeface="Trebuchet MS"/>
            </a:endParaRPr>
          </a:p>
          <a:p>
            <a:pPr indent="-355600" lvl="1" marL="914400" marR="0" rtl="0" algn="l">
              <a:spcBef>
                <a:spcPts val="0"/>
              </a:spcBef>
              <a:spcAft>
                <a:spcPts val="0"/>
              </a:spcAft>
              <a:buClr>
                <a:schemeClr val="dk2"/>
              </a:buClr>
              <a:buSzPts val="2000"/>
              <a:buFont typeface="Trebuchet MS"/>
              <a:buChar char="○"/>
            </a:pPr>
            <a:r>
              <a:rPr lang="en-US" sz="2000">
                <a:solidFill>
                  <a:schemeClr val="dk2"/>
                </a:solidFill>
                <a:latin typeface="Trebuchet MS"/>
                <a:ea typeface="Trebuchet MS"/>
                <a:cs typeface="Trebuchet MS"/>
                <a:sym typeface="Trebuchet MS"/>
              </a:rPr>
              <a:t>Materials can rapidly expand after removal from deep temperatures and may cause t</a:t>
            </a:r>
            <a:r>
              <a:rPr lang="en-US" sz="2000">
                <a:solidFill>
                  <a:schemeClr val="dk2"/>
                </a:solidFill>
                <a:latin typeface="Trebuchet MS"/>
                <a:ea typeface="Trebuchet MS"/>
                <a:cs typeface="Trebuchet MS"/>
                <a:sym typeface="Trebuchet MS"/>
              </a:rPr>
              <a:t>ubes to explode unexpectedly!  </a:t>
            </a:r>
            <a:endParaRPr sz="2000">
              <a:solidFill>
                <a:schemeClr val="dk2"/>
              </a:solidFill>
              <a:latin typeface="Trebuchet MS"/>
              <a:ea typeface="Trebuchet MS"/>
              <a:cs typeface="Trebuchet MS"/>
              <a:sym typeface="Trebuchet MS"/>
            </a:endParaRPr>
          </a:p>
          <a:p>
            <a:pPr indent="0" lvl="0" marL="0" marR="0" rtl="0" algn="l">
              <a:spcBef>
                <a:spcPts val="0"/>
              </a:spcBef>
              <a:spcAft>
                <a:spcPts val="0"/>
              </a:spcAft>
              <a:buNone/>
            </a:pPr>
            <a:r>
              <a:t/>
            </a:r>
            <a:endParaRPr sz="2000">
              <a:solidFill>
                <a:schemeClr val="dk2"/>
              </a:solidFill>
              <a:latin typeface="Trebuchet MS"/>
              <a:ea typeface="Trebuchet MS"/>
              <a:cs typeface="Trebuchet MS"/>
              <a:sym typeface="Trebuchet MS"/>
            </a:endParaRPr>
          </a:p>
          <a:p>
            <a:pPr indent="0" lvl="0" marL="0" marR="0" rtl="0" algn="l">
              <a:spcBef>
                <a:spcPts val="0"/>
              </a:spcBef>
              <a:spcAft>
                <a:spcPts val="0"/>
              </a:spcAft>
              <a:buNone/>
            </a:pPr>
            <a:r>
              <a:rPr lang="en-US" sz="2000">
                <a:solidFill>
                  <a:schemeClr val="dk2"/>
                </a:solidFill>
                <a:latin typeface="Trebuchet MS"/>
                <a:ea typeface="Trebuchet MS"/>
                <a:cs typeface="Trebuchet MS"/>
                <a:sym typeface="Trebuchet MS"/>
              </a:rPr>
              <a:t>Pathogens:  </a:t>
            </a:r>
            <a:endParaRPr sz="2000">
              <a:solidFill>
                <a:schemeClr val="dk2"/>
              </a:solidFill>
              <a:latin typeface="Trebuchet MS"/>
              <a:ea typeface="Trebuchet MS"/>
              <a:cs typeface="Trebuchet MS"/>
              <a:sym typeface="Trebuchet MS"/>
            </a:endParaRPr>
          </a:p>
          <a:p>
            <a:pPr indent="-355600" lvl="0" marL="457200" marR="0" rtl="0" algn="l">
              <a:spcBef>
                <a:spcPts val="0"/>
              </a:spcBef>
              <a:spcAft>
                <a:spcPts val="0"/>
              </a:spcAft>
              <a:buClr>
                <a:schemeClr val="dk2"/>
              </a:buClr>
              <a:buSzPts val="2000"/>
              <a:buFont typeface="Trebuchet MS"/>
              <a:buChar char="●"/>
            </a:pPr>
            <a:r>
              <a:rPr lang="en-US" sz="2000">
                <a:solidFill>
                  <a:schemeClr val="dk2"/>
                </a:solidFill>
                <a:latin typeface="Trebuchet MS"/>
                <a:ea typeface="Trebuchet MS"/>
                <a:cs typeface="Trebuchet MS"/>
                <a:sym typeface="Trebuchet MS"/>
              </a:rPr>
              <a:t>BSL3 and Select Agent facilities may</a:t>
            </a:r>
            <a:r>
              <a:rPr lang="en-US" sz="2000">
                <a:solidFill>
                  <a:schemeClr val="dk2"/>
                </a:solidFill>
                <a:latin typeface="Trebuchet MS"/>
                <a:ea typeface="Trebuchet MS"/>
                <a:cs typeface="Trebuchet MS"/>
                <a:sym typeface="Trebuchet MS"/>
              </a:rPr>
              <a:t> require use of coveralls, double layers of gown/shoe covers/gloves, and </a:t>
            </a:r>
            <a:r>
              <a:rPr lang="en-US" sz="2000">
                <a:solidFill>
                  <a:schemeClr val="dk2"/>
                </a:solidFill>
                <a:latin typeface="Trebuchet MS"/>
                <a:ea typeface="Trebuchet MS"/>
                <a:cs typeface="Trebuchet MS"/>
                <a:sym typeface="Trebuchet MS"/>
              </a:rPr>
              <a:t>respiratory</a:t>
            </a:r>
            <a:r>
              <a:rPr lang="en-US" sz="2000">
                <a:solidFill>
                  <a:schemeClr val="dk2"/>
                </a:solidFill>
                <a:latin typeface="Trebuchet MS"/>
                <a:ea typeface="Trebuchet MS"/>
                <a:cs typeface="Trebuchet MS"/>
                <a:sym typeface="Trebuchet MS"/>
              </a:rPr>
              <a:t> protection (N95 face masks or Powered Air Purifying Respirators (PAPR))</a:t>
            </a:r>
            <a:endParaRPr sz="2000">
              <a:solidFill>
                <a:schemeClr val="dk2"/>
              </a:solidFill>
              <a:latin typeface="Trebuchet MS"/>
              <a:ea typeface="Trebuchet MS"/>
              <a:cs typeface="Trebuchet MS"/>
              <a:sym typeface="Trebuchet MS"/>
            </a:endParaRPr>
          </a:p>
          <a:p>
            <a:pPr indent="-355600" lvl="1" marL="914400" marR="0" rtl="0" algn="l">
              <a:spcBef>
                <a:spcPts val="0"/>
              </a:spcBef>
              <a:spcAft>
                <a:spcPts val="0"/>
              </a:spcAft>
              <a:buClr>
                <a:schemeClr val="dk2"/>
              </a:buClr>
              <a:buSzPts val="2000"/>
              <a:buFont typeface="Trebuchet MS"/>
              <a:buChar char="○"/>
            </a:pPr>
            <a:r>
              <a:rPr lang="en-US" sz="2000">
                <a:solidFill>
                  <a:schemeClr val="dk2"/>
                </a:solidFill>
                <a:latin typeface="Trebuchet MS"/>
                <a:ea typeface="Trebuchet MS"/>
                <a:cs typeface="Trebuchet MS"/>
                <a:sym typeface="Trebuchet MS"/>
              </a:rPr>
              <a:t>Personnel should should consult their biosafety </a:t>
            </a:r>
            <a:r>
              <a:rPr lang="en-US" sz="2000">
                <a:solidFill>
                  <a:schemeClr val="dk2"/>
                </a:solidFill>
                <a:latin typeface="Trebuchet MS"/>
                <a:ea typeface="Trebuchet MS"/>
                <a:cs typeface="Trebuchet MS"/>
                <a:sym typeface="Trebuchet MS"/>
              </a:rPr>
              <a:t>protocols.</a:t>
            </a:r>
            <a:endParaRPr sz="2000">
              <a:solidFill>
                <a:schemeClr val="dk2"/>
              </a:solidFill>
              <a:latin typeface="Trebuchet MS"/>
              <a:ea typeface="Trebuchet MS"/>
              <a:cs typeface="Trebuchet MS"/>
              <a:sym typeface="Trebuchet M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0"/>
          <p:cNvSpPr txBox="1"/>
          <p:nvPr>
            <p:ph type="title"/>
          </p:nvPr>
        </p:nvSpPr>
        <p:spPr>
          <a:xfrm>
            <a:off x="677325" y="460325"/>
            <a:ext cx="8596800" cy="6813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4800"/>
              <a:t>Common PPE Violations</a:t>
            </a:r>
            <a:endParaRPr sz="4800"/>
          </a:p>
        </p:txBody>
      </p:sp>
      <p:sp>
        <p:nvSpPr>
          <p:cNvPr id="241" name="Google Shape;241;p30"/>
          <p:cNvSpPr txBox="1"/>
          <p:nvPr/>
        </p:nvSpPr>
        <p:spPr>
          <a:xfrm>
            <a:off x="703350" y="1646625"/>
            <a:ext cx="5683800" cy="3400200"/>
          </a:xfrm>
          <a:prstGeom prst="rect">
            <a:avLst/>
          </a:prstGeom>
          <a:noFill/>
          <a:ln>
            <a:noFill/>
          </a:ln>
        </p:spPr>
        <p:txBody>
          <a:bodyPr anchorCtr="0" anchor="t" bIns="91425" lIns="91425" spcFirstLastPara="1" rIns="91425" wrap="square" tIns="91425">
            <a:noAutofit/>
          </a:bodyPr>
          <a:lstStyle/>
          <a:p>
            <a:pPr indent="-355600" lvl="0" marL="457200" rtl="0" algn="l">
              <a:lnSpc>
                <a:spcPct val="200000"/>
              </a:lnSpc>
              <a:spcBef>
                <a:spcPts val="0"/>
              </a:spcBef>
              <a:spcAft>
                <a:spcPts val="0"/>
              </a:spcAft>
              <a:buClr>
                <a:schemeClr val="dk2"/>
              </a:buClr>
              <a:buSzPts val="2000"/>
              <a:buFont typeface="Trebuchet MS"/>
              <a:buChar char="●"/>
            </a:pPr>
            <a:r>
              <a:rPr lang="en-US" sz="2000">
                <a:solidFill>
                  <a:schemeClr val="dk2"/>
                </a:solidFill>
                <a:latin typeface="Trebuchet MS"/>
                <a:ea typeface="Trebuchet MS"/>
                <a:cs typeface="Trebuchet MS"/>
                <a:sym typeface="Trebuchet MS"/>
              </a:rPr>
              <a:t>Glove use outside of the lab</a:t>
            </a:r>
            <a:endParaRPr sz="2000">
              <a:solidFill>
                <a:schemeClr val="dk2"/>
              </a:solidFill>
              <a:latin typeface="Trebuchet MS"/>
              <a:ea typeface="Trebuchet MS"/>
              <a:cs typeface="Trebuchet MS"/>
              <a:sym typeface="Trebuchet MS"/>
            </a:endParaRPr>
          </a:p>
          <a:p>
            <a:pPr indent="-355600" lvl="0" marL="457200" rtl="0" algn="l">
              <a:lnSpc>
                <a:spcPct val="200000"/>
              </a:lnSpc>
              <a:spcBef>
                <a:spcPts val="0"/>
              </a:spcBef>
              <a:spcAft>
                <a:spcPts val="0"/>
              </a:spcAft>
              <a:buClr>
                <a:schemeClr val="dk2"/>
              </a:buClr>
              <a:buSzPts val="2000"/>
              <a:buFont typeface="Trebuchet MS"/>
              <a:buChar char="●"/>
            </a:pPr>
            <a:r>
              <a:rPr lang="en-US" sz="2000">
                <a:solidFill>
                  <a:schemeClr val="dk2"/>
                </a:solidFill>
                <a:latin typeface="Trebuchet MS"/>
                <a:ea typeface="Trebuchet MS"/>
                <a:cs typeface="Trebuchet MS"/>
                <a:sym typeface="Trebuchet MS"/>
              </a:rPr>
              <a:t>Not wearing safety glasses</a:t>
            </a:r>
            <a:endParaRPr sz="2000">
              <a:solidFill>
                <a:schemeClr val="dk2"/>
              </a:solidFill>
              <a:latin typeface="Trebuchet MS"/>
              <a:ea typeface="Trebuchet MS"/>
              <a:cs typeface="Trebuchet MS"/>
              <a:sym typeface="Trebuchet MS"/>
            </a:endParaRPr>
          </a:p>
          <a:p>
            <a:pPr indent="-355600" lvl="0" marL="457200" rtl="0" algn="l">
              <a:lnSpc>
                <a:spcPct val="200000"/>
              </a:lnSpc>
              <a:spcBef>
                <a:spcPts val="0"/>
              </a:spcBef>
              <a:spcAft>
                <a:spcPts val="0"/>
              </a:spcAft>
              <a:buClr>
                <a:schemeClr val="dk2"/>
              </a:buClr>
              <a:buSzPts val="2000"/>
              <a:buFont typeface="Trebuchet MS"/>
              <a:buChar char="●"/>
            </a:pPr>
            <a:r>
              <a:rPr lang="en-US" sz="2000">
                <a:solidFill>
                  <a:schemeClr val="dk2"/>
                </a:solidFill>
                <a:latin typeface="Trebuchet MS"/>
                <a:ea typeface="Trebuchet MS"/>
                <a:cs typeface="Trebuchet MS"/>
                <a:sym typeface="Trebuchet MS"/>
              </a:rPr>
              <a:t>Not wearing a lab coat</a:t>
            </a:r>
            <a:endParaRPr sz="2000">
              <a:solidFill>
                <a:schemeClr val="dk2"/>
              </a:solidFill>
              <a:latin typeface="Trebuchet MS"/>
              <a:ea typeface="Trebuchet MS"/>
              <a:cs typeface="Trebuchet MS"/>
              <a:sym typeface="Trebuchet MS"/>
            </a:endParaRPr>
          </a:p>
          <a:p>
            <a:pPr indent="-355600" lvl="0" marL="457200" rtl="0" algn="l">
              <a:lnSpc>
                <a:spcPct val="200000"/>
              </a:lnSpc>
              <a:spcBef>
                <a:spcPts val="0"/>
              </a:spcBef>
              <a:spcAft>
                <a:spcPts val="0"/>
              </a:spcAft>
              <a:buClr>
                <a:schemeClr val="dk2"/>
              </a:buClr>
              <a:buSzPts val="2000"/>
              <a:buFont typeface="Trebuchet MS"/>
              <a:buChar char="●"/>
            </a:pPr>
            <a:r>
              <a:rPr lang="en-US" sz="2000">
                <a:solidFill>
                  <a:schemeClr val="dk2"/>
                </a:solidFill>
                <a:latin typeface="Trebuchet MS"/>
                <a:ea typeface="Trebuchet MS"/>
                <a:cs typeface="Trebuchet MS"/>
                <a:sym typeface="Trebuchet MS"/>
              </a:rPr>
              <a:t>Reusing gloves</a:t>
            </a:r>
            <a:endParaRPr sz="2000">
              <a:solidFill>
                <a:schemeClr val="dk2"/>
              </a:solidFill>
              <a:latin typeface="Trebuchet MS"/>
              <a:ea typeface="Trebuchet MS"/>
              <a:cs typeface="Trebuchet MS"/>
              <a:sym typeface="Trebuchet MS"/>
            </a:endParaRPr>
          </a:p>
          <a:p>
            <a:pPr indent="-355600" lvl="0" marL="457200" rtl="0" algn="l">
              <a:lnSpc>
                <a:spcPct val="200000"/>
              </a:lnSpc>
              <a:spcBef>
                <a:spcPts val="0"/>
              </a:spcBef>
              <a:spcAft>
                <a:spcPts val="0"/>
              </a:spcAft>
              <a:buClr>
                <a:schemeClr val="dk2"/>
              </a:buClr>
              <a:buSzPts val="2000"/>
              <a:buFont typeface="Trebuchet MS"/>
              <a:buChar char="●"/>
            </a:pPr>
            <a:r>
              <a:rPr lang="en-US" sz="2000">
                <a:solidFill>
                  <a:schemeClr val="dk2"/>
                </a:solidFill>
                <a:latin typeface="Trebuchet MS"/>
                <a:ea typeface="Trebuchet MS"/>
                <a:cs typeface="Trebuchet MS"/>
                <a:sym typeface="Trebuchet MS"/>
              </a:rPr>
              <a:t>Wearing open toed shoes</a:t>
            </a:r>
            <a:endParaRPr sz="2000">
              <a:solidFill>
                <a:schemeClr val="dk2"/>
              </a:solidFill>
              <a:latin typeface="Trebuchet MS"/>
              <a:ea typeface="Trebuchet MS"/>
              <a:cs typeface="Trebuchet MS"/>
              <a:sym typeface="Trebuchet MS"/>
            </a:endParaRPr>
          </a:p>
        </p:txBody>
      </p:sp>
      <p:pic>
        <p:nvPicPr>
          <p:cNvPr id="242" name="Google Shape;242;p30"/>
          <p:cNvPicPr preferRelativeResize="0"/>
          <p:nvPr/>
        </p:nvPicPr>
        <p:blipFill>
          <a:blip r:embed="rId3">
            <a:alphaModFix/>
          </a:blip>
          <a:stretch>
            <a:fillRect/>
          </a:stretch>
        </p:blipFill>
        <p:spPr>
          <a:xfrm>
            <a:off x="6458400" y="1316600"/>
            <a:ext cx="3429000" cy="2581275"/>
          </a:xfrm>
          <a:prstGeom prst="rect">
            <a:avLst/>
          </a:prstGeom>
          <a:noFill/>
          <a:ln>
            <a:noFill/>
          </a:ln>
        </p:spPr>
      </p:pic>
      <p:pic>
        <p:nvPicPr>
          <p:cNvPr id="243" name="Google Shape;243;p30"/>
          <p:cNvPicPr preferRelativeResize="0"/>
          <p:nvPr/>
        </p:nvPicPr>
        <p:blipFill>
          <a:blip r:embed="rId4">
            <a:alphaModFix/>
          </a:blip>
          <a:stretch>
            <a:fillRect/>
          </a:stretch>
        </p:blipFill>
        <p:spPr>
          <a:xfrm>
            <a:off x="8030025" y="4072863"/>
            <a:ext cx="1857375" cy="2466975"/>
          </a:xfrm>
          <a:prstGeom prst="rect">
            <a:avLst/>
          </a:prstGeom>
          <a:noFill/>
          <a:ln>
            <a:noFill/>
          </a:ln>
        </p:spPr>
      </p:pic>
      <p:pic>
        <p:nvPicPr>
          <p:cNvPr id="244" name="Google Shape;244;p30"/>
          <p:cNvPicPr preferRelativeResize="0"/>
          <p:nvPr/>
        </p:nvPicPr>
        <p:blipFill>
          <a:blip r:embed="rId5">
            <a:alphaModFix/>
          </a:blip>
          <a:stretch>
            <a:fillRect/>
          </a:stretch>
        </p:blipFill>
        <p:spPr>
          <a:xfrm>
            <a:off x="5625025" y="4250562"/>
            <a:ext cx="2111600" cy="21116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pic>
        <p:nvPicPr>
          <p:cNvPr descr="The first consideration is proper dress.  What you wear in the lab can help prevent serious, even fatal injuries. You'll also need PPE - Personal Protective Equipment.  For general lab work, a lab coat, safety glasses or goggles, and gloves are required.&#10;&#10;(Watch all 6 lessons on YouTube:  https://youtube.com/playlist?list=PL4qaj9envIYnBaQSPpcOMUqWiQUAgPoMq )&#10;&#10;The lab environment is hazardous by nature.  The actual risk is largely determined by you and those working with you.  It's your responsibility to know and follow the rules and be able to recognize potential safety hazards.  &#10;&#10;For a different take on lab safety training, check out our exciting short film, &quot;Zombie College: The 5 Rules of Lab Safety,&quot; available now at https://youtu.be/S6WARqVdWrE.&#10;&#10;For free eLearning resources, check out https://www.ncbionetwork.org/educational-resources.&#10;&#10;Hosted by Tim Ross&#10;Special thanks to:&#10;Amber Baker&#10;Chase Turner&#10;Chris Puente&#10;Dan McClellan&#10;Diane Hendrickson&#10;Duane Adams&#10;Harry Schultz&#10;Jamie Costa&#10;Jeff Irvin&#10;Joe Issa&#10;Laurel Vaughn&#10;Marie Knight&#10;Meghan Davis&#10;Michael Gibbons&#10;Mike Gentilini, Jr.&#10;Randy Durren&#10;Richard Chadwick&#10;Richard Gualandi&#10;Ryan Atkins&#10;Sarah Schober&#10;Summer Cortinas&#10;Vernon Shoaf&#10;&#10;All music contained in this program is royalty-free and was composed using Sonicfire Pro 5.8 software according to the terms and conditions of the SmartSound® Music License Agreement.&#10;&#10;This video provides guidance for working safely in a modern science lab and is intended to supplement the formal instruction provided in each institution and lab.  This video is not a substitute for a safety training program." id="249" name="Google Shape;249;p31" title="Proper Dress and PPE / Lab Safety Video Part 1">
            <a:hlinkClick r:id="rId3"/>
          </p:cNvPr>
          <p:cNvPicPr preferRelativeResize="0"/>
          <p:nvPr/>
        </p:nvPicPr>
        <p:blipFill>
          <a:blip r:embed="rId4">
            <a:alphaModFix/>
          </a:blip>
          <a:stretch>
            <a:fillRect/>
          </a:stretch>
        </p:blipFill>
        <p:spPr>
          <a:xfrm>
            <a:off x="536500" y="577325"/>
            <a:ext cx="7604425" cy="5703325"/>
          </a:xfrm>
          <a:prstGeom prst="rect">
            <a:avLst/>
          </a:prstGeom>
          <a:noFill/>
          <a:ln>
            <a:noFill/>
          </a:ln>
        </p:spPr>
      </p:pic>
      <p:sp>
        <p:nvSpPr>
          <p:cNvPr id="250" name="Google Shape;250;p31"/>
          <p:cNvSpPr txBox="1"/>
          <p:nvPr/>
        </p:nvSpPr>
        <p:spPr>
          <a:xfrm>
            <a:off x="536500" y="6348625"/>
            <a:ext cx="5207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u="sng">
                <a:solidFill>
                  <a:schemeClr val="hlink"/>
                </a:solidFill>
                <a:latin typeface="Trebuchet MS"/>
                <a:ea typeface="Trebuchet MS"/>
                <a:cs typeface="Trebuchet MS"/>
                <a:sym typeface="Trebuchet MS"/>
                <a:hlinkClick r:id="rId5"/>
              </a:rPr>
              <a:t>https://www.youtube.com/watch?v=GjAD83B4JaY&amp;t=49s</a:t>
            </a:r>
            <a:r>
              <a:rPr lang="en-US">
                <a:latin typeface="Trebuchet MS"/>
                <a:ea typeface="Trebuchet MS"/>
                <a:cs typeface="Trebuchet MS"/>
                <a:sym typeface="Trebuchet MS"/>
              </a:rPr>
              <a:t> </a:t>
            </a:r>
            <a:endParaRPr>
              <a:latin typeface="Trebuchet MS"/>
              <a:ea typeface="Trebuchet MS"/>
              <a:cs typeface="Trebuchet MS"/>
              <a:sym typeface="Trebuchet M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9"/>
                                        </p:tgtEl>
                                        <p:attrNameLst>
                                          <p:attrName>style.visibility</p:attrName>
                                        </p:attrNameLst>
                                      </p:cBhvr>
                                      <p:to>
                                        <p:strVal val="visible"/>
                                      </p:to>
                                    </p:set>
                                    <p:animEffect filter="fade" transition="in">
                                      <p:cBhvr>
                                        <p:cTn dur="1000"/>
                                        <p:tgtEl>
                                          <p:spTgt spid="2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32"/>
          <p:cNvSpPr txBox="1"/>
          <p:nvPr>
            <p:ph type="title"/>
          </p:nvPr>
        </p:nvSpPr>
        <p:spPr>
          <a:xfrm>
            <a:off x="677325" y="460325"/>
            <a:ext cx="8596800" cy="9114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en-US" sz="4800"/>
              <a:t>Help Us Keep Everyone Safe!</a:t>
            </a:r>
            <a:endParaRPr sz="4800"/>
          </a:p>
        </p:txBody>
      </p:sp>
      <p:sp>
        <p:nvSpPr>
          <p:cNvPr id="256" name="Google Shape;256;p32"/>
          <p:cNvSpPr txBox="1"/>
          <p:nvPr/>
        </p:nvSpPr>
        <p:spPr>
          <a:xfrm>
            <a:off x="677325" y="1735150"/>
            <a:ext cx="9369300" cy="3570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000">
                <a:solidFill>
                  <a:schemeClr val="dk2"/>
                </a:solidFill>
                <a:latin typeface="Trebuchet MS"/>
                <a:ea typeface="Trebuchet MS"/>
                <a:cs typeface="Trebuchet MS"/>
                <a:sym typeface="Trebuchet MS"/>
              </a:rPr>
              <a:t>Remind those that are not wearing appropriate PPE to please do so, for everyone’s sake!</a:t>
            </a:r>
            <a:endParaRPr sz="2000">
              <a:solidFill>
                <a:schemeClr val="dk2"/>
              </a:solidFill>
              <a:latin typeface="Trebuchet MS"/>
              <a:ea typeface="Trebuchet MS"/>
              <a:cs typeface="Trebuchet MS"/>
              <a:sym typeface="Trebuchet MS"/>
            </a:endParaRPr>
          </a:p>
          <a:p>
            <a:pPr indent="0" lvl="0" marL="0" rtl="0" algn="l">
              <a:spcBef>
                <a:spcPts val="0"/>
              </a:spcBef>
              <a:spcAft>
                <a:spcPts val="0"/>
              </a:spcAft>
              <a:buNone/>
            </a:pPr>
            <a:r>
              <a:t/>
            </a:r>
            <a:endParaRPr sz="2000">
              <a:solidFill>
                <a:schemeClr val="dk2"/>
              </a:solidFill>
              <a:latin typeface="Trebuchet MS"/>
              <a:ea typeface="Trebuchet MS"/>
              <a:cs typeface="Trebuchet MS"/>
              <a:sym typeface="Trebuchet MS"/>
            </a:endParaRPr>
          </a:p>
          <a:p>
            <a:pPr indent="0" lvl="0" marL="0" rtl="0" algn="l">
              <a:spcBef>
                <a:spcPts val="0"/>
              </a:spcBef>
              <a:spcAft>
                <a:spcPts val="0"/>
              </a:spcAft>
              <a:buNone/>
            </a:pPr>
            <a:r>
              <a:rPr lang="en-US" sz="2000">
                <a:solidFill>
                  <a:schemeClr val="dk2"/>
                </a:solidFill>
                <a:latin typeface="Trebuchet MS"/>
                <a:ea typeface="Trebuchet MS"/>
                <a:cs typeface="Trebuchet MS"/>
                <a:sym typeface="Trebuchet MS"/>
              </a:rPr>
              <a:t>Report safety concerns to:</a:t>
            </a:r>
            <a:endParaRPr sz="2000">
              <a:solidFill>
                <a:schemeClr val="dk2"/>
              </a:solidFill>
              <a:latin typeface="Trebuchet MS"/>
              <a:ea typeface="Trebuchet MS"/>
              <a:cs typeface="Trebuchet MS"/>
              <a:sym typeface="Trebuchet MS"/>
            </a:endParaRPr>
          </a:p>
          <a:p>
            <a:pPr indent="-355600" lvl="0" marL="457200" rtl="0" algn="l">
              <a:spcBef>
                <a:spcPts val="0"/>
              </a:spcBef>
              <a:spcAft>
                <a:spcPts val="0"/>
              </a:spcAft>
              <a:buClr>
                <a:schemeClr val="dk2"/>
              </a:buClr>
              <a:buSzPts val="2000"/>
              <a:buFont typeface="Trebuchet MS"/>
              <a:buChar char="●"/>
            </a:pPr>
            <a:r>
              <a:rPr lang="en-US" sz="2000">
                <a:solidFill>
                  <a:schemeClr val="dk2"/>
                </a:solidFill>
                <a:latin typeface="Trebuchet MS"/>
                <a:ea typeface="Trebuchet MS"/>
                <a:cs typeface="Trebuchet MS"/>
                <a:sym typeface="Trebuchet MS"/>
              </a:rPr>
              <a:t>Lab Supervisors</a:t>
            </a:r>
            <a:endParaRPr sz="2000">
              <a:solidFill>
                <a:schemeClr val="dk2"/>
              </a:solidFill>
              <a:latin typeface="Trebuchet MS"/>
              <a:ea typeface="Trebuchet MS"/>
              <a:cs typeface="Trebuchet MS"/>
              <a:sym typeface="Trebuchet MS"/>
            </a:endParaRPr>
          </a:p>
          <a:p>
            <a:pPr indent="-355600" lvl="0" marL="457200" rtl="0" algn="l">
              <a:spcBef>
                <a:spcPts val="0"/>
              </a:spcBef>
              <a:spcAft>
                <a:spcPts val="0"/>
              </a:spcAft>
              <a:buClr>
                <a:schemeClr val="dk2"/>
              </a:buClr>
              <a:buSzPts val="2000"/>
              <a:buFont typeface="Trebuchet MS"/>
              <a:buChar char="●"/>
            </a:pPr>
            <a:r>
              <a:rPr lang="en-US" sz="2000">
                <a:solidFill>
                  <a:schemeClr val="dk2"/>
                </a:solidFill>
                <a:latin typeface="Trebuchet MS"/>
                <a:ea typeface="Trebuchet MS"/>
                <a:cs typeface="Trebuchet MS"/>
                <a:sym typeface="Trebuchet MS"/>
              </a:rPr>
              <a:t>Principal Investigators</a:t>
            </a:r>
            <a:endParaRPr sz="2000">
              <a:solidFill>
                <a:schemeClr val="dk2"/>
              </a:solidFill>
              <a:latin typeface="Trebuchet MS"/>
              <a:ea typeface="Trebuchet MS"/>
              <a:cs typeface="Trebuchet MS"/>
              <a:sym typeface="Trebuchet MS"/>
            </a:endParaRPr>
          </a:p>
          <a:p>
            <a:pPr indent="-355600" lvl="0" marL="457200" rtl="0" algn="l">
              <a:spcBef>
                <a:spcPts val="0"/>
              </a:spcBef>
              <a:spcAft>
                <a:spcPts val="0"/>
              </a:spcAft>
              <a:buClr>
                <a:schemeClr val="dk2"/>
              </a:buClr>
              <a:buSzPts val="2000"/>
              <a:buFont typeface="Trebuchet MS"/>
              <a:buChar char="●"/>
            </a:pPr>
            <a:r>
              <a:rPr lang="en-US" sz="2000">
                <a:solidFill>
                  <a:schemeClr val="dk2"/>
                </a:solidFill>
                <a:latin typeface="Trebuchet MS"/>
                <a:ea typeface="Trebuchet MS"/>
                <a:cs typeface="Trebuchet MS"/>
                <a:sym typeface="Trebuchet MS"/>
              </a:rPr>
              <a:t>Building Managers</a:t>
            </a:r>
            <a:endParaRPr sz="2000">
              <a:solidFill>
                <a:schemeClr val="dk2"/>
              </a:solidFill>
              <a:latin typeface="Trebuchet MS"/>
              <a:ea typeface="Trebuchet MS"/>
              <a:cs typeface="Trebuchet MS"/>
              <a:sym typeface="Trebuchet MS"/>
            </a:endParaRPr>
          </a:p>
          <a:p>
            <a:pPr indent="-355600" lvl="0" marL="457200" rtl="0" algn="l">
              <a:spcBef>
                <a:spcPts val="0"/>
              </a:spcBef>
              <a:spcAft>
                <a:spcPts val="0"/>
              </a:spcAft>
              <a:buClr>
                <a:schemeClr val="dk2"/>
              </a:buClr>
              <a:buSzPts val="2000"/>
              <a:buFont typeface="Trebuchet MS"/>
              <a:buChar char="●"/>
            </a:pPr>
            <a:r>
              <a:rPr lang="en-US" sz="2000">
                <a:solidFill>
                  <a:schemeClr val="dk2"/>
                </a:solidFill>
                <a:latin typeface="Trebuchet MS"/>
                <a:ea typeface="Trebuchet MS"/>
                <a:cs typeface="Trebuchet MS"/>
                <a:sym typeface="Trebuchet MS"/>
              </a:rPr>
              <a:t>EHS</a:t>
            </a:r>
            <a:endParaRPr sz="2000">
              <a:solidFill>
                <a:schemeClr val="dk2"/>
              </a:solidFill>
              <a:latin typeface="Trebuchet MS"/>
              <a:ea typeface="Trebuchet MS"/>
              <a:cs typeface="Trebuchet MS"/>
              <a:sym typeface="Trebuchet MS"/>
            </a:endParaRPr>
          </a:p>
          <a:p>
            <a:pPr indent="0" lvl="0" marL="0" rtl="0" algn="l">
              <a:spcBef>
                <a:spcPts val="0"/>
              </a:spcBef>
              <a:spcAft>
                <a:spcPts val="0"/>
              </a:spcAft>
              <a:buNone/>
            </a:pPr>
            <a:r>
              <a:t/>
            </a:r>
            <a:endParaRPr sz="2000">
              <a:solidFill>
                <a:schemeClr val="dk2"/>
              </a:solidFill>
              <a:latin typeface="Trebuchet MS"/>
              <a:ea typeface="Trebuchet MS"/>
              <a:cs typeface="Trebuchet MS"/>
              <a:sym typeface="Trebuchet MS"/>
            </a:endParaRPr>
          </a:p>
          <a:p>
            <a:pPr indent="0" lvl="0" marL="0" rtl="0" algn="l">
              <a:spcBef>
                <a:spcPts val="0"/>
              </a:spcBef>
              <a:spcAft>
                <a:spcPts val="0"/>
              </a:spcAft>
              <a:buNone/>
            </a:pPr>
            <a:r>
              <a:rPr lang="en-US" sz="2000">
                <a:solidFill>
                  <a:schemeClr val="dk2"/>
                </a:solidFill>
                <a:latin typeface="Trebuchet MS"/>
                <a:ea typeface="Trebuchet MS"/>
                <a:cs typeface="Trebuchet MS"/>
                <a:sym typeface="Trebuchet MS"/>
              </a:rPr>
              <a:t>Please note: Principal Investigators are responsible for providing PPE and </a:t>
            </a:r>
            <a:r>
              <a:rPr lang="en-US" sz="2000">
                <a:solidFill>
                  <a:schemeClr val="dk2"/>
                </a:solidFill>
                <a:latin typeface="Trebuchet MS"/>
                <a:ea typeface="Trebuchet MS"/>
                <a:cs typeface="Trebuchet MS"/>
                <a:sym typeface="Trebuchet MS"/>
              </a:rPr>
              <a:t>ensuring appropriate use.</a:t>
            </a:r>
            <a:endParaRPr sz="2000">
              <a:solidFill>
                <a:schemeClr val="dk2"/>
              </a:solidFill>
              <a:latin typeface="Trebuchet MS"/>
              <a:ea typeface="Trebuchet MS"/>
              <a:cs typeface="Trebuchet MS"/>
              <a:sym typeface="Trebuchet M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9"/>
          <p:cNvSpPr txBox="1"/>
          <p:nvPr>
            <p:ph type="title"/>
          </p:nvPr>
        </p:nvSpPr>
        <p:spPr>
          <a:xfrm>
            <a:off x="677325" y="460325"/>
            <a:ext cx="8596800" cy="6813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sz="4800"/>
              <a:t>What is PPE?</a:t>
            </a:r>
            <a:endParaRPr sz="4800"/>
          </a:p>
        </p:txBody>
      </p:sp>
      <p:sp>
        <p:nvSpPr>
          <p:cNvPr id="150" name="Google Shape;150;p19"/>
          <p:cNvSpPr txBox="1"/>
          <p:nvPr/>
        </p:nvSpPr>
        <p:spPr>
          <a:xfrm>
            <a:off x="618700" y="1658100"/>
            <a:ext cx="9345900" cy="3694200"/>
          </a:xfrm>
          <a:prstGeom prst="rect">
            <a:avLst/>
          </a:prstGeom>
          <a:noFill/>
          <a:ln>
            <a:noFill/>
          </a:ln>
        </p:spPr>
        <p:txBody>
          <a:bodyPr anchorCtr="0" anchor="t" bIns="45700" lIns="91425" spcFirstLastPara="1" rIns="91425" wrap="square" tIns="45700">
            <a:noAutofit/>
          </a:bodyPr>
          <a:lstStyle/>
          <a:p>
            <a:pPr indent="-355600" lvl="0" marL="457200" marR="0" rtl="0" algn="l">
              <a:spcBef>
                <a:spcPts val="0"/>
              </a:spcBef>
              <a:spcAft>
                <a:spcPts val="0"/>
              </a:spcAft>
              <a:buClr>
                <a:schemeClr val="dk2"/>
              </a:buClr>
              <a:buSzPts val="2000"/>
              <a:buFont typeface="Trebuchet MS"/>
              <a:buChar char="●"/>
            </a:pPr>
            <a:r>
              <a:rPr lang="en-US" sz="2000">
                <a:solidFill>
                  <a:schemeClr val="dk2"/>
                </a:solidFill>
                <a:latin typeface="Trebuchet MS"/>
                <a:ea typeface="Trebuchet MS"/>
                <a:cs typeface="Trebuchet MS"/>
                <a:sym typeface="Trebuchet MS"/>
              </a:rPr>
              <a:t>C</a:t>
            </a:r>
            <a:r>
              <a:rPr lang="en-US" sz="2000">
                <a:solidFill>
                  <a:schemeClr val="dk2"/>
                </a:solidFill>
                <a:latin typeface="Trebuchet MS"/>
                <a:ea typeface="Trebuchet MS"/>
                <a:cs typeface="Trebuchet MS"/>
                <a:sym typeface="Trebuchet MS"/>
              </a:rPr>
              <a:t>lothing or equipment designed to reduce employee exposure to chemical, biological, and physical hazards.</a:t>
            </a:r>
            <a:endParaRPr sz="2000">
              <a:solidFill>
                <a:schemeClr val="dk2"/>
              </a:solidFill>
              <a:latin typeface="Trebuchet MS"/>
              <a:ea typeface="Trebuchet MS"/>
              <a:cs typeface="Trebuchet MS"/>
              <a:sym typeface="Trebuchet MS"/>
            </a:endParaRPr>
          </a:p>
          <a:p>
            <a:pPr indent="0" lvl="0" marL="0" marR="0" rtl="0" algn="l">
              <a:spcBef>
                <a:spcPts val="0"/>
              </a:spcBef>
              <a:spcAft>
                <a:spcPts val="0"/>
              </a:spcAft>
              <a:buNone/>
            </a:pPr>
            <a:r>
              <a:t/>
            </a:r>
            <a:endParaRPr sz="2000">
              <a:solidFill>
                <a:schemeClr val="dk2"/>
              </a:solidFill>
              <a:latin typeface="Trebuchet MS"/>
              <a:ea typeface="Trebuchet MS"/>
              <a:cs typeface="Trebuchet MS"/>
              <a:sym typeface="Trebuchet MS"/>
            </a:endParaRPr>
          </a:p>
          <a:p>
            <a:pPr indent="-355600" lvl="0" marL="457200" marR="0" rtl="0" algn="l">
              <a:spcBef>
                <a:spcPts val="0"/>
              </a:spcBef>
              <a:spcAft>
                <a:spcPts val="0"/>
              </a:spcAft>
              <a:buClr>
                <a:schemeClr val="dk2"/>
              </a:buClr>
              <a:buSzPts val="2000"/>
              <a:buFont typeface="Trebuchet MS"/>
              <a:buChar char="●"/>
            </a:pPr>
            <a:r>
              <a:rPr lang="en-US" sz="2000">
                <a:solidFill>
                  <a:schemeClr val="dk2"/>
                </a:solidFill>
                <a:latin typeface="Trebuchet MS"/>
                <a:ea typeface="Trebuchet MS"/>
                <a:cs typeface="Trebuchet MS"/>
                <a:sym typeface="Trebuchet MS"/>
              </a:rPr>
              <a:t>Often the last line of defense for prevention of occupational injuries, illnesses, and fatalities. </a:t>
            </a:r>
            <a:br>
              <a:rPr lang="en-US" sz="2000">
                <a:solidFill>
                  <a:schemeClr val="dk2"/>
                </a:solidFill>
                <a:latin typeface="Trebuchet MS"/>
                <a:ea typeface="Trebuchet MS"/>
                <a:cs typeface="Trebuchet MS"/>
                <a:sym typeface="Trebuchet MS"/>
              </a:rPr>
            </a:br>
            <a:endParaRPr sz="2000">
              <a:solidFill>
                <a:schemeClr val="dk2"/>
              </a:solidFill>
              <a:latin typeface="Trebuchet MS"/>
              <a:ea typeface="Trebuchet MS"/>
              <a:cs typeface="Trebuchet MS"/>
              <a:sym typeface="Trebuchet MS"/>
            </a:endParaRPr>
          </a:p>
          <a:p>
            <a:pPr indent="-355600" lvl="0" marL="457200" marR="0" rtl="0" algn="l">
              <a:spcBef>
                <a:spcPts val="0"/>
              </a:spcBef>
              <a:spcAft>
                <a:spcPts val="0"/>
              </a:spcAft>
              <a:buClr>
                <a:schemeClr val="dk2"/>
              </a:buClr>
              <a:buSzPts val="2000"/>
              <a:buFont typeface="Trebuchet MS"/>
              <a:buChar char="●"/>
            </a:pPr>
            <a:r>
              <a:rPr lang="en-US" sz="2000">
                <a:solidFill>
                  <a:schemeClr val="dk2"/>
                </a:solidFill>
                <a:latin typeface="Trebuchet MS"/>
                <a:ea typeface="Trebuchet MS"/>
                <a:cs typeface="Trebuchet MS"/>
                <a:sym typeface="Trebuchet MS"/>
              </a:rPr>
              <a:t>Should be combined with other control measures to ensure a safe and healthy environment.</a:t>
            </a:r>
            <a:endParaRPr sz="2000">
              <a:solidFill>
                <a:schemeClr val="dk2"/>
              </a:solidFill>
              <a:latin typeface="Trebuchet MS"/>
              <a:ea typeface="Trebuchet MS"/>
              <a:cs typeface="Trebuchet MS"/>
              <a:sym typeface="Trebuchet MS"/>
            </a:endParaRPr>
          </a:p>
          <a:p>
            <a:pPr indent="0" lvl="0" marL="0" marR="0" rtl="0" algn="l">
              <a:spcBef>
                <a:spcPts val="0"/>
              </a:spcBef>
              <a:spcAft>
                <a:spcPts val="0"/>
              </a:spcAft>
              <a:buNone/>
            </a:pPr>
            <a:r>
              <a:t/>
            </a:r>
            <a:endParaRPr sz="2000">
              <a:solidFill>
                <a:schemeClr val="dk2"/>
              </a:solidFill>
              <a:latin typeface="Trebuchet MS"/>
              <a:ea typeface="Trebuchet MS"/>
              <a:cs typeface="Trebuchet MS"/>
              <a:sym typeface="Trebuchet MS"/>
            </a:endParaRPr>
          </a:p>
          <a:p>
            <a:pPr indent="-355600" lvl="0" marL="457200" marR="0" rtl="0" algn="l">
              <a:spcBef>
                <a:spcPts val="0"/>
              </a:spcBef>
              <a:spcAft>
                <a:spcPts val="0"/>
              </a:spcAft>
              <a:buClr>
                <a:schemeClr val="dk2"/>
              </a:buClr>
              <a:buSzPts val="2000"/>
              <a:buFont typeface="Trebuchet MS"/>
              <a:buChar char="●"/>
            </a:pPr>
            <a:r>
              <a:rPr lang="en-US" sz="2000">
                <a:solidFill>
                  <a:schemeClr val="dk2"/>
                </a:solidFill>
                <a:latin typeface="Trebuchet MS"/>
                <a:ea typeface="Trebuchet MS"/>
                <a:cs typeface="Trebuchet MS"/>
                <a:sym typeface="Trebuchet MS"/>
              </a:rPr>
              <a:t>Protects employees when engineering and administrative controls are not feasible or when they fail.</a:t>
            </a:r>
            <a:endParaRPr sz="2000">
              <a:solidFill>
                <a:schemeClr val="dk2"/>
              </a:solidFill>
              <a:latin typeface="Trebuchet MS"/>
              <a:ea typeface="Trebuchet MS"/>
              <a:cs typeface="Trebuchet MS"/>
              <a:sym typeface="Trebuchet MS"/>
            </a:endParaRPr>
          </a:p>
        </p:txBody>
      </p:sp>
      <p:pic>
        <p:nvPicPr>
          <p:cNvPr id="151" name="Google Shape;151;p19"/>
          <p:cNvPicPr preferRelativeResize="0"/>
          <p:nvPr/>
        </p:nvPicPr>
        <p:blipFill>
          <a:blip r:embed="rId3">
            <a:alphaModFix/>
          </a:blip>
          <a:stretch>
            <a:fillRect/>
          </a:stretch>
        </p:blipFill>
        <p:spPr>
          <a:xfrm>
            <a:off x="6347800" y="122700"/>
            <a:ext cx="2781375" cy="1309875"/>
          </a:xfrm>
          <a:prstGeom prst="rect">
            <a:avLst/>
          </a:prstGeom>
          <a:noFill/>
          <a:ln>
            <a:noFill/>
          </a:ln>
        </p:spPr>
      </p:pic>
      <p:pic>
        <p:nvPicPr>
          <p:cNvPr id="152" name="Google Shape;152;p19"/>
          <p:cNvPicPr preferRelativeResize="0"/>
          <p:nvPr/>
        </p:nvPicPr>
        <p:blipFill>
          <a:blip r:embed="rId4">
            <a:alphaModFix/>
          </a:blip>
          <a:stretch>
            <a:fillRect/>
          </a:stretch>
        </p:blipFill>
        <p:spPr>
          <a:xfrm>
            <a:off x="10256675" y="4955025"/>
            <a:ext cx="1539000" cy="1539000"/>
          </a:xfrm>
          <a:prstGeom prst="rect">
            <a:avLst/>
          </a:prstGeom>
          <a:noFill/>
          <a:ln>
            <a:noFill/>
          </a:ln>
        </p:spPr>
      </p:pic>
      <p:pic>
        <p:nvPicPr>
          <p:cNvPr id="153" name="Google Shape;153;p19"/>
          <p:cNvPicPr preferRelativeResize="0"/>
          <p:nvPr/>
        </p:nvPicPr>
        <p:blipFill>
          <a:blip r:embed="rId5">
            <a:alphaModFix/>
          </a:blip>
          <a:stretch>
            <a:fillRect/>
          </a:stretch>
        </p:blipFill>
        <p:spPr>
          <a:xfrm>
            <a:off x="10074300" y="1743674"/>
            <a:ext cx="1721375" cy="1721375"/>
          </a:xfrm>
          <a:prstGeom prst="rect">
            <a:avLst/>
          </a:prstGeom>
          <a:noFill/>
          <a:ln>
            <a:noFill/>
          </a:ln>
        </p:spPr>
      </p:pic>
      <p:pic>
        <p:nvPicPr>
          <p:cNvPr id="154" name="Google Shape;154;p19"/>
          <p:cNvPicPr preferRelativeResize="0"/>
          <p:nvPr/>
        </p:nvPicPr>
        <p:blipFill>
          <a:blip r:embed="rId6">
            <a:alphaModFix/>
          </a:blip>
          <a:stretch>
            <a:fillRect/>
          </a:stretch>
        </p:blipFill>
        <p:spPr>
          <a:xfrm>
            <a:off x="5073938" y="5138425"/>
            <a:ext cx="2044099" cy="1539000"/>
          </a:xfrm>
          <a:prstGeom prst="rect">
            <a:avLst/>
          </a:prstGeom>
          <a:noFill/>
          <a:ln>
            <a:noFill/>
          </a:ln>
        </p:spPr>
      </p:pic>
      <p:pic>
        <p:nvPicPr>
          <p:cNvPr id="155" name="Google Shape;155;p19"/>
          <p:cNvPicPr preferRelativeResize="0"/>
          <p:nvPr/>
        </p:nvPicPr>
        <p:blipFill>
          <a:blip r:embed="rId7">
            <a:alphaModFix/>
          </a:blip>
          <a:stretch>
            <a:fillRect/>
          </a:stretch>
        </p:blipFill>
        <p:spPr>
          <a:xfrm>
            <a:off x="838191" y="5324975"/>
            <a:ext cx="1437750" cy="14377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0"/>
          <p:cNvSpPr txBox="1"/>
          <p:nvPr>
            <p:ph type="title"/>
          </p:nvPr>
        </p:nvSpPr>
        <p:spPr>
          <a:xfrm>
            <a:off x="677325" y="460325"/>
            <a:ext cx="8596800" cy="6813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4800"/>
              <a:t>Basic PPE</a:t>
            </a:r>
            <a:endParaRPr sz="4800"/>
          </a:p>
        </p:txBody>
      </p:sp>
      <p:pic>
        <p:nvPicPr>
          <p:cNvPr id="161" name="Google Shape;161;p20"/>
          <p:cNvPicPr preferRelativeResize="0"/>
          <p:nvPr/>
        </p:nvPicPr>
        <p:blipFill rotWithShape="1">
          <a:blip r:embed="rId3">
            <a:alphaModFix/>
          </a:blip>
          <a:srcRect b="0" l="0" r="0" t="0"/>
          <a:stretch/>
        </p:blipFill>
        <p:spPr>
          <a:xfrm>
            <a:off x="2563963" y="1141625"/>
            <a:ext cx="5157925" cy="54963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1"/>
          <p:cNvSpPr txBox="1"/>
          <p:nvPr>
            <p:ph type="title"/>
          </p:nvPr>
        </p:nvSpPr>
        <p:spPr>
          <a:xfrm>
            <a:off x="677325" y="460325"/>
            <a:ext cx="8596800" cy="6813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sz="4800"/>
              <a:t>Why is PPE Important?</a:t>
            </a:r>
            <a:endParaRPr sz="4800"/>
          </a:p>
        </p:txBody>
      </p:sp>
      <p:sp>
        <p:nvSpPr>
          <p:cNvPr id="167" name="Google Shape;167;p21"/>
          <p:cNvSpPr txBox="1"/>
          <p:nvPr/>
        </p:nvSpPr>
        <p:spPr>
          <a:xfrm>
            <a:off x="615925" y="1559850"/>
            <a:ext cx="8529300" cy="3738300"/>
          </a:xfrm>
          <a:prstGeom prst="rect">
            <a:avLst/>
          </a:prstGeom>
          <a:noFill/>
          <a:ln>
            <a:noFill/>
          </a:ln>
        </p:spPr>
        <p:txBody>
          <a:bodyPr anchorCtr="0" anchor="t" bIns="45700" lIns="91425" spcFirstLastPara="1" rIns="91425" wrap="square" tIns="45700">
            <a:noAutofit/>
          </a:bodyPr>
          <a:lstStyle/>
          <a:p>
            <a:pPr indent="-355600" lvl="0" marL="457200" marR="0" rtl="0" algn="l">
              <a:spcBef>
                <a:spcPts val="0"/>
              </a:spcBef>
              <a:spcAft>
                <a:spcPts val="0"/>
              </a:spcAft>
              <a:buClr>
                <a:schemeClr val="dk2"/>
              </a:buClr>
              <a:buSzPts val="2000"/>
              <a:buFont typeface="Trebuchet MS"/>
              <a:buChar char="●"/>
            </a:pPr>
            <a:r>
              <a:rPr lang="en-US" sz="2000">
                <a:solidFill>
                  <a:schemeClr val="dk2"/>
                </a:solidFill>
                <a:latin typeface="Trebuchet MS"/>
                <a:ea typeface="Trebuchet MS"/>
                <a:cs typeface="Trebuchet MS"/>
                <a:sym typeface="Trebuchet MS"/>
              </a:rPr>
              <a:t>PPE protects your body from: </a:t>
            </a:r>
            <a:endParaRPr sz="2000">
              <a:solidFill>
                <a:schemeClr val="dk2"/>
              </a:solidFill>
              <a:latin typeface="Trebuchet MS"/>
              <a:ea typeface="Trebuchet MS"/>
              <a:cs typeface="Trebuchet MS"/>
              <a:sym typeface="Trebuchet MS"/>
            </a:endParaRPr>
          </a:p>
          <a:p>
            <a:pPr indent="-355600" lvl="1" marL="914400" marR="0" rtl="0" algn="l">
              <a:spcBef>
                <a:spcPts val="0"/>
              </a:spcBef>
              <a:spcAft>
                <a:spcPts val="0"/>
              </a:spcAft>
              <a:buClr>
                <a:schemeClr val="dk2"/>
              </a:buClr>
              <a:buSzPts val="2000"/>
              <a:buFont typeface="Trebuchet MS"/>
              <a:buChar char="○"/>
            </a:pPr>
            <a:r>
              <a:rPr lang="en-US" sz="2000">
                <a:solidFill>
                  <a:schemeClr val="dk2"/>
                </a:solidFill>
                <a:latin typeface="Trebuchet MS"/>
                <a:ea typeface="Trebuchet MS"/>
                <a:cs typeface="Trebuchet MS"/>
                <a:sym typeface="Trebuchet MS"/>
              </a:rPr>
              <a:t>Cuts</a:t>
            </a:r>
            <a:endParaRPr sz="2000">
              <a:solidFill>
                <a:schemeClr val="dk2"/>
              </a:solidFill>
              <a:latin typeface="Trebuchet MS"/>
              <a:ea typeface="Trebuchet MS"/>
              <a:cs typeface="Trebuchet MS"/>
              <a:sym typeface="Trebuchet MS"/>
            </a:endParaRPr>
          </a:p>
          <a:p>
            <a:pPr indent="-355600" lvl="1" marL="914400" marR="0" rtl="0" algn="l">
              <a:spcBef>
                <a:spcPts val="0"/>
              </a:spcBef>
              <a:spcAft>
                <a:spcPts val="0"/>
              </a:spcAft>
              <a:buClr>
                <a:schemeClr val="dk2"/>
              </a:buClr>
              <a:buSzPts val="2000"/>
              <a:buFont typeface="Trebuchet MS"/>
              <a:buChar char="○"/>
            </a:pPr>
            <a:r>
              <a:rPr lang="en-US" sz="2000">
                <a:solidFill>
                  <a:schemeClr val="dk2"/>
                </a:solidFill>
                <a:latin typeface="Trebuchet MS"/>
                <a:ea typeface="Trebuchet MS"/>
                <a:cs typeface="Trebuchet MS"/>
                <a:sym typeface="Trebuchet MS"/>
              </a:rPr>
              <a:t>Lab-</a:t>
            </a:r>
            <a:r>
              <a:rPr lang="en-US" sz="2000">
                <a:solidFill>
                  <a:schemeClr val="dk2"/>
                </a:solidFill>
                <a:latin typeface="Trebuchet MS"/>
                <a:ea typeface="Trebuchet MS"/>
                <a:cs typeface="Trebuchet MS"/>
                <a:sym typeface="Trebuchet MS"/>
              </a:rPr>
              <a:t>acquired</a:t>
            </a:r>
            <a:r>
              <a:rPr lang="en-US" sz="2000">
                <a:solidFill>
                  <a:schemeClr val="dk2"/>
                </a:solidFill>
                <a:latin typeface="Trebuchet MS"/>
                <a:ea typeface="Trebuchet MS"/>
                <a:cs typeface="Trebuchet MS"/>
                <a:sym typeface="Trebuchet MS"/>
              </a:rPr>
              <a:t> infections</a:t>
            </a:r>
            <a:endParaRPr sz="2000">
              <a:solidFill>
                <a:schemeClr val="dk2"/>
              </a:solidFill>
              <a:latin typeface="Trebuchet MS"/>
              <a:ea typeface="Trebuchet MS"/>
              <a:cs typeface="Trebuchet MS"/>
              <a:sym typeface="Trebuchet MS"/>
            </a:endParaRPr>
          </a:p>
          <a:p>
            <a:pPr indent="-355600" lvl="1" marL="914400" marR="0" rtl="0" algn="l">
              <a:spcBef>
                <a:spcPts val="0"/>
              </a:spcBef>
              <a:spcAft>
                <a:spcPts val="0"/>
              </a:spcAft>
              <a:buClr>
                <a:schemeClr val="dk2"/>
              </a:buClr>
              <a:buSzPts val="2000"/>
              <a:buFont typeface="Trebuchet MS"/>
              <a:buChar char="○"/>
            </a:pPr>
            <a:r>
              <a:rPr lang="en-US" sz="2000">
                <a:solidFill>
                  <a:schemeClr val="dk2"/>
                </a:solidFill>
                <a:latin typeface="Trebuchet MS"/>
                <a:ea typeface="Trebuchet MS"/>
                <a:cs typeface="Trebuchet MS"/>
                <a:sym typeface="Trebuchet MS"/>
              </a:rPr>
              <a:t>Chemical burns</a:t>
            </a:r>
            <a:endParaRPr sz="2000">
              <a:solidFill>
                <a:schemeClr val="dk2"/>
              </a:solidFill>
              <a:latin typeface="Trebuchet MS"/>
              <a:ea typeface="Trebuchet MS"/>
              <a:cs typeface="Trebuchet MS"/>
              <a:sym typeface="Trebuchet MS"/>
            </a:endParaRPr>
          </a:p>
          <a:p>
            <a:pPr indent="-355600" lvl="1" marL="914400" marR="0" rtl="0" algn="l">
              <a:spcBef>
                <a:spcPts val="0"/>
              </a:spcBef>
              <a:spcAft>
                <a:spcPts val="0"/>
              </a:spcAft>
              <a:buClr>
                <a:schemeClr val="dk2"/>
              </a:buClr>
              <a:buSzPts val="2000"/>
              <a:buFont typeface="Trebuchet MS"/>
              <a:buChar char="○"/>
            </a:pPr>
            <a:r>
              <a:rPr lang="en-US" sz="2000">
                <a:solidFill>
                  <a:schemeClr val="dk2"/>
                </a:solidFill>
                <a:latin typeface="Trebuchet MS"/>
                <a:ea typeface="Trebuchet MS"/>
                <a:cs typeface="Trebuchet MS"/>
                <a:sym typeface="Trebuchet MS"/>
              </a:rPr>
              <a:t>Damaged vision</a:t>
            </a:r>
            <a:endParaRPr sz="2000">
              <a:solidFill>
                <a:schemeClr val="dk2"/>
              </a:solidFill>
              <a:latin typeface="Trebuchet MS"/>
              <a:ea typeface="Trebuchet MS"/>
              <a:cs typeface="Trebuchet MS"/>
              <a:sym typeface="Trebuchet MS"/>
            </a:endParaRPr>
          </a:p>
          <a:p>
            <a:pPr indent="-355600" lvl="1" marL="914400" marR="0" rtl="0" algn="l">
              <a:spcBef>
                <a:spcPts val="0"/>
              </a:spcBef>
              <a:spcAft>
                <a:spcPts val="0"/>
              </a:spcAft>
              <a:buClr>
                <a:schemeClr val="dk2"/>
              </a:buClr>
              <a:buSzPts val="2000"/>
              <a:buFont typeface="Trebuchet MS"/>
              <a:buChar char="○"/>
            </a:pPr>
            <a:r>
              <a:rPr lang="en-US" sz="2000">
                <a:solidFill>
                  <a:schemeClr val="dk2"/>
                </a:solidFill>
                <a:latin typeface="Trebuchet MS"/>
                <a:ea typeface="Trebuchet MS"/>
                <a:cs typeface="Trebuchet MS"/>
                <a:sym typeface="Trebuchet MS"/>
              </a:rPr>
              <a:t>Broken bones</a:t>
            </a:r>
            <a:endParaRPr sz="2000">
              <a:solidFill>
                <a:schemeClr val="dk2"/>
              </a:solidFill>
              <a:latin typeface="Trebuchet MS"/>
              <a:ea typeface="Trebuchet MS"/>
              <a:cs typeface="Trebuchet MS"/>
              <a:sym typeface="Trebuchet MS"/>
            </a:endParaRPr>
          </a:p>
          <a:p>
            <a:pPr indent="-355600" lvl="1" marL="914400" marR="0" rtl="0" algn="l">
              <a:spcBef>
                <a:spcPts val="0"/>
              </a:spcBef>
              <a:spcAft>
                <a:spcPts val="0"/>
              </a:spcAft>
              <a:buClr>
                <a:schemeClr val="dk2"/>
              </a:buClr>
              <a:buSzPts val="2000"/>
              <a:buFont typeface="Trebuchet MS"/>
              <a:buChar char="○"/>
            </a:pPr>
            <a:r>
              <a:rPr lang="en-US" sz="2000">
                <a:solidFill>
                  <a:schemeClr val="dk2"/>
                </a:solidFill>
                <a:latin typeface="Trebuchet MS"/>
                <a:ea typeface="Trebuchet MS"/>
                <a:cs typeface="Trebuchet MS"/>
                <a:sym typeface="Trebuchet MS"/>
              </a:rPr>
              <a:t>Sprains</a:t>
            </a:r>
            <a:endParaRPr sz="2000">
              <a:solidFill>
                <a:schemeClr val="dk2"/>
              </a:solidFill>
              <a:latin typeface="Trebuchet MS"/>
              <a:ea typeface="Trebuchet MS"/>
              <a:cs typeface="Trebuchet MS"/>
              <a:sym typeface="Trebuchet MS"/>
            </a:endParaRPr>
          </a:p>
          <a:p>
            <a:pPr indent="-355600" lvl="1" marL="914400" marR="0" rtl="0" algn="l">
              <a:spcBef>
                <a:spcPts val="0"/>
              </a:spcBef>
              <a:spcAft>
                <a:spcPts val="0"/>
              </a:spcAft>
              <a:buClr>
                <a:schemeClr val="dk2"/>
              </a:buClr>
              <a:buSzPts val="2000"/>
              <a:buFont typeface="Trebuchet MS"/>
              <a:buChar char="○"/>
            </a:pPr>
            <a:r>
              <a:rPr lang="en-US" sz="2000">
                <a:solidFill>
                  <a:schemeClr val="dk2"/>
                </a:solidFill>
                <a:latin typeface="Trebuchet MS"/>
                <a:ea typeface="Trebuchet MS"/>
                <a:cs typeface="Trebuchet MS"/>
                <a:sym typeface="Trebuchet MS"/>
              </a:rPr>
              <a:t>Lost limbs</a:t>
            </a:r>
            <a:endParaRPr sz="2000">
              <a:solidFill>
                <a:schemeClr val="dk2"/>
              </a:solidFill>
              <a:latin typeface="Trebuchet MS"/>
              <a:ea typeface="Trebuchet MS"/>
              <a:cs typeface="Trebuchet MS"/>
              <a:sym typeface="Trebuchet MS"/>
            </a:endParaRPr>
          </a:p>
          <a:p>
            <a:pPr indent="0" lvl="0" marL="0" marR="0" rtl="0" algn="l">
              <a:spcBef>
                <a:spcPts val="0"/>
              </a:spcBef>
              <a:spcAft>
                <a:spcPts val="0"/>
              </a:spcAft>
              <a:buNone/>
            </a:pPr>
            <a:r>
              <a:t/>
            </a:r>
            <a:endParaRPr sz="2000">
              <a:solidFill>
                <a:schemeClr val="dk2"/>
              </a:solidFill>
              <a:latin typeface="Trebuchet MS"/>
              <a:ea typeface="Trebuchet MS"/>
              <a:cs typeface="Trebuchet MS"/>
              <a:sym typeface="Trebuchet MS"/>
            </a:endParaRPr>
          </a:p>
          <a:p>
            <a:pPr indent="-355600" lvl="0" marL="457200" marR="0" rtl="0" algn="l">
              <a:spcBef>
                <a:spcPts val="0"/>
              </a:spcBef>
              <a:spcAft>
                <a:spcPts val="0"/>
              </a:spcAft>
              <a:buClr>
                <a:schemeClr val="dk2"/>
              </a:buClr>
              <a:buSzPts val="2000"/>
              <a:buFont typeface="Trebuchet MS"/>
              <a:buChar char="●"/>
            </a:pPr>
            <a:r>
              <a:rPr lang="en-US" sz="2000">
                <a:solidFill>
                  <a:schemeClr val="dk2"/>
                </a:solidFill>
                <a:latin typeface="Trebuchet MS"/>
                <a:ea typeface="Trebuchet MS"/>
                <a:cs typeface="Trebuchet MS"/>
                <a:sym typeface="Trebuchet MS"/>
              </a:rPr>
              <a:t>These illnesses or injuries could cause acute or chronic symptoms, and could be life threatening.</a:t>
            </a:r>
            <a:endParaRPr sz="1600">
              <a:solidFill>
                <a:schemeClr val="dk2"/>
              </a:solidFill>
              <a:latin typeface="Trebuchet MS"/>
              <a:ea typeface="Trebuchet MS"/>
              <a:cs typeface="Trebuchet MS"/>
              <a:sym typeface="Trebuchet MS"/>
            </a:endParaRPr>
          </a:p>
        </p:txBody>
      </p:sp>
      <p:pic>
        <p:nvPicPr>
          <p:cNvPr id="168" name="Google Shape;168;p21"/>
          <p:cNvPicPr preferRelativeResize="0"/>
          <p:nvPr/>
        </p:nvPicPr>
        <p:blipFill>
          <a:blip r:embed="rId3">
            <a:alphaModFix/>
          </a:blip>
          <a:stretch>
            <a:fillRect/>
          </a:stretch>
        </p:blipFill>
        <p:spPr>
          <a:xfrm>
            <a:off x="9884308" y="5079625"/>
            <a:ext cx="2120567" cy="1487600"/>
          </a:xfrm>
          <a:prstGeom prst="rect">
            <a:avLst/>
          </a:prstGeom>
          <a:noFill/>
          <a:ln>
            <a:noFill/>
          </a:ln>
        </p:spPr>
      </p:pic>
      <p:pic>
        <p:nvPicPr>
          <p:cNvPr id="169" name="Google Shape;169;p21"/>
          <p:cNvPicPr preferRelativeResize="0"/>
          <p:nvPr/>
        </p:nvPicPr>
        <p:blipFill>
          <a:blip r:embed="rId4">
            <a:alphaModFix/>
          </a:blip>
          <a:stretch>
            <a:fillRect/>
          </a:stretch>
        </p:blipFill>
        <p:spPr>
          <a:xfrm>
            <a:off x="5247375" y="1991850"/>
            <a:ext cx="2715600" cy="1629350"/>
          </a:xfrm>
          <a:prstGeom prst="rect">
            <a:avLst/>
          </a:prstGeom>
          <a:noFill/>
          <a:ln>
            <a:noFill/>
          </a:ln>
        </p:spPr>
      </p:pic>
      <p:pic>
        <p:nvPicPr>
          <p:cNvPr id="170" name="Google Shape;170;p21"/>
          <p:cNvPicPr preferRelativeResize="0"/>
          <p:nvPr/>
        </p:nvPicPr>
        <p:blipFill>
          <a:blip r:embed="rId5">
            <a:alphaModFix/>
          </a:blip>
          <a:stretch>
            <a:fillRect/>
          </a:stretch>
        </p:blipFill>
        <p:spPr>
          <a:xfrm>
            <a:off x="1699400" y="5079627"/>
            <a:ext cx="2243600" cy="1487604"/>
          </a:xfrm>
          <a:prstGeom prst="rect">
            <a:avLst/>
          </a:prstGeom>
          <a:noFill/>
          <a:ln>
            <a:noFill/>
          </a:ln>
        </p:spPr>
      </p:pic>
      <p:pic>
        <p:nvPicPr>
          <p:cNvPr id="171" name="Google Shape;171;p21"/>
          <p:cNvPicPr preferRelativeResize="0"/>
          <p:nvPr/>
        </p:nvPicPr>
        <p:blipFill>
          <a:blip r:embed="rId6">
            <a:alphaModFix/>
          </a:blip>
          <a:stretch>
            <a:fillRect/>
          </a:stretch>
        </p:blipFill>
        <p:spPr>
          <a:xfrm>
            <a:off x="6511450" y="5164517"/>
            <a:ext cx="1546875" cy="1158675"/>
          </a:xfrm>
          <a:prstGeom prst="rect">
            <a:avLst/>
          </a:prstGeom>
          <a:noFill/>
          <a:ln>
            <a:noFill/>
          </a:ln>
        </p:spPr>
      </p:pic>
      <p:pic>
        <p:nvPicPr>
          <p:cNvPr id="172" name="Google Shape;172;p21"/>
          <p:cNvPicPr preferRelativeResize="0"/>
          <p:nvPr/>
        </p:nvPicPr>
        <p:blipFill>
          <a:blip r:embed="rId7">
            <a:alphaModFix/>
          </a:blip>
          <a:stretch>
            <a:fillRect/>
          </a:stretch>
        </p:blipFill>
        <p:spPr>
          <a:xfrm>
            <a:off x="10373113" y="362497"/>
            <a:ext cx="1142961" cy="1629350"/>
          </a:xfrm>
          <a:prstGeom prst="rect">
            <a:avLst/>
          </a:prstGeom>
          <a:noFill/>
          <a:ln>
            <a:noFill/>
          </a:ln>
        </p:spPr>
      </p:pic>
      <p:sp>
        <p:nvSpPr>
          <p:cNvPr id="173" name="Google Shape;173;p21"/>
          <p:cNvSpPr txBox="1"/>
          <p:nvPr/>
        </p:nvSpPr>
        <p:spPr>
          <a:xfrm>
            <a:off x="6587650" y="6323200"/>
            <a:ext cx="1693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Trebuchet MS"/>
                <a:ea typeface="Trebuchet MS"/>
                <a:cs typeface="Trebuchet MS"/>
                <a:sym typeface="Trebuchet MS"/>
              </a:rPr>
              <a:t>Slips/trips/falls</a:t>
            </a:r>
            <a:endParaRPr>
              <a:latin typeface="Trebuchet MS"/>
              <a:ea typeface="Trebuchet MS"/>
              <a:cs typeface="Trebuchet MS"/>
              <a:sym typeface="Trebuchet MS"/>
            </a:endParaRPr>
          </a:p>
        </p:txBody>
      </p:sp>
      <p:sp>
        <p:nvSpPr>
          <p:cNvPr id="174" name="Google Shape;174;p21"/>
          <p:cNvSpPr txBox="1"/>
          <p:nvPr/>
        </p:nvSpPr>
        <p:spPr>
          <a:xfrm>
            <a:off x="2153250" y="6457800"/>
            <a:ext cx="1693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Trebuchet MS"/>
                <a:ea typeface="Trebuchet MS"/>
                <a:cs typeface="Trebuchet MS"/>
                <a:sym typeface="Trebuchet MS"/>
              </a:rPr>
              <a:t>Dermal Contact</a:t>
            </a:r>
            <a:endParaRPr>
              <a:latin typeface="Trebuchet MS"/>
              <a:ea typeface="Trebuchet MS"/>
              <a:cs typeface="Trebuchet MS"/>
              <a:sym typeface="Trebuchet MS"/>
            </a:endParaRPr>
          </a:p>
        </p:txBody>
      </p:sp>
      <p:sp>
        <p:nvSpPr>
          <p:cNvPr id="175" name="Google Shape;175;p21"/>
          <p:cNvSpPr txBox="1"/>
          <p:nvPr/>
        </p:nvSpPr>
        <p:spPr>
          <a:xfrm>
            <a:off x="10250088" y="6491025"/>
            <a:ext cx="1693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chemeClr val="lt1"/>
                </a:solidFill>
                <a:latin typeface="Trebuchet MS"/>
                <a:ea typeface="Trebuchet MS"/>
                <a:cs typeface="Trebuchet MS"/>
                <a:sym typeface="Trebuchet MS"/>
              </a:rPr>
              <a:t>Chemical Splash</a:t>
            </a:r>
            <a:endParaRPr>
              <a:solidFill>
                <a:schemeClr val="lt1"/>
              </a:solidFill>
              <a:latin typeface="Trebuchet MS"/>
              <a:ea typeface="Trebuchet MS"/>
              <a:cs typeface="Trebuchet MS"/>
              <a:sym typeface="Trebuchet M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2"/>
          <p:cNvSpPr txBox="1"/>
          <p:nvPr>
            <p:ph type="title"/>
          </p:nvPr>
        </p:nvSpPr>
        <p:spPr>
          <a:xfrm>
            <a:off x="677325" y="460325"/>
            <a:ext cx="8596800" cy="6813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sz="4800"/>
              <a:t>Eye Protection</a:t>
            </a:r>
            <a:endParaRPr sz="4800"/>
          </a:p>
        </p:txBody>
      </p:sp>
      <p:sp>
        <p:nvSpPr>
          <p:cNvPr id="181" name="Google Shape;181;p22"/>
          <p:cNvSpPr txBox="1"/>
          <p:nvPr/>
        </p:nvSpPr>
        <p:spPr>
          <a:xfrm>
            <a:off x="607325" y="2236500"/>
            <a:ext cx="9355500" cy="2385000"/>
          </a:xfrm>
          <a:prstGeom prst="rect">
            <a:avLst/>
          </a:prstGeom>
          <a:noFill/>
          <a:ln>
            <a:noFill/>
          </a:ln>
        </p:spPr>
        <p:txBody>
          <a:bodyPr anchorCtr="0" anchor="t" bIns="45700" lIns="91425" spcFirstLastPara="1" rIns="91425" wrap="square" tIns="45700">
            <a:noAutofit/>
          </a:bodyPr>
          <a:lstStyle/>
          <a:p>
            <a:pPr indent="-355600" lvl="0" marL="457200" rtl="0" algn="l">
              <a:spcBef>
                <a:spcPts val="0"/>
              </a:spcBef>
              <a:spcAft>
                <a:spcPts val="0"/>
              </a:spcAft>
              <a:buClr>
                <a:schemeClr val="dk2"/>
              </a:buClr>
              <a:buSzPts val="2000"/>
              <a:buFont typeface="Trebuchet MS"/>
              <a:buChar char="●"/>
            </a:pPr>
            <a:r>
              <a:rPr lang="en-US" sz="2000">
                <a:solidFill>
                  <a:schemeClr val="dk2"/>
                </a:solidFill>
                <a:latin typeface="Trebuchet MS"/>
                <a:ea typeface="Trebuchet MS"/>
                <a:cs typeface="Trebuchet MS"/>
                <a:sym typeface="Trebuchet MS"/>
              </a:rPr>
              <a:t>Eye protection including safety glasses, face shields, and goggles </a:t>
            </a:r>
            <a:r>
              <a:rPr lang="en-US" sz="2000">
                <a:solidFill>
                  <a:schemeClr val="dk2"/>
                </a:solidFill>
                <a:latin typeface="Trebuchet MS"/>
                <a:ea typeface="Trebuchet MS"/>
                <a:cs typeface="Trebuchet MS"/>
                <a:sym typeface="Trebuchet MS"/>
              </a:rPr>
              <a:t>should always be worn when working in the laboratory to protect your eyes from chemical splashes, cuts, and debris.</a:t>
            </a:r>
            <a:endParaRPr sz="2000">
              <a:solidFill>
                <a:schemeClr val="dk2"/>
              </a:solidFill>
              <a:latin typeface="Trebuchet MS"/>
              <a:ea typeface="Trebuchet MS"/>
              <a:cs typeface="Trebuchet MS"/>
              <a:sym typeface="Trebuchet MS"/>
            </a:endParaRPr>
          </a:p>
          <a:p>
            <a:pPr indent="0" lvl="0" marL="0" rtl="0" algn="l">
              <a:spcBef>
                <a:spcPts val="0"/>
              </a:spcBef>
              <a:spcAft>
                <a:spcPts val="0"/>
              </a:spcAft>
              <a:buClr>
                <a:schemeClr val="dk1"/>
              </a:buClr>
              <a:buFont typeface="Arial"/>
              <a:buNone/>
            </a:pPr>
            <a:r>
              <a:t/>
            </a:r>
            <a:endParaRPr sz="2000">
              <a:solidFill>
                <a:schemeClr val="dk2"/>
              </a:solidFill>
              <a:latin typeface="Trebuchet MS"/>
              <a:ea typeface="Trebuchet MS"/>
              <a:cs typeface="Trebuchet MS"/>
              <a:sym typeface="Trebuchet MS"/>
            </a:endParaRPr>
          </a:p>
          <a:p>
            <a:pPr indent="-355600" lvl="0" marL="457200" marR="0" rtl="0" algn="l">
              <a:spcBef>
                <a:spcPts val="0"/>
              </a:spcBef>
              <a:spcAft>
                <a:spcPts val="0"/>
              </a:spcAft>
              <a:buClr>
                <a:schemeClr val="dk2"/>
              </a:buClr>
              <a:buSzPts val="2000"/>
              <a:buFont typeface="Trebuchet MS"/>
              <a:buChar char="●"/>
            </a:pPr>
            <a:r>
              <a:rPr lang="en-US" sz="2000">
                <a:solidFill>
                  <a:schemeClr val="dk2"/>
                </a:solidFill>
                <a:latin typeface="Trebuchet MS"/>
                <a:ea typeface="Trebuchet MS"/>
                <a:cs typeface="Trebuchet MS"/>
                <a:sym typeface="Trebuchet MS"/>
              </a:rPr>
              <a:t>If you wear prescription glasses, make sure to put safety glasses or goggles over them</a:t>
            </a:r>
            <a:r>
              <a:rPr lang="en-US" sz="2000">
                <a:solidFill>
                  <a:schemeClr val="dk2"/>
                </a:solidFill>
                <a:latin typeface="Trebuchet MS"/>
                <a:ea typeface="Trebuchet MS"/>
                <a:cs typeface="Trebuchet MS"/>
                <a:sym typeface="Trebuchet MS"/>
              </a:rPr>
              <a:t>,</a:t>
            </a:r>
            <a:r>
              <a:rPr lang="en-US" sz="2000">
                <a:solidFill>
                  <a:schemeClr val="dk2"/>
                </a:solidFill>
                <a:latin typeface="Trebuchet MS"/>
                <a:ea typeface="Trebuchet MS"/>
                <a:cs typeface="Trebuchet MS"/>
                <a:sym typeface="Trebuchet MS"/>
              </a:rPr>
              <a:t> or have your prescription glasses customized into safety glasses after approval from your eye doctor.</a:t>
            </a:r>
            <a:endParaRPr sz="2000">
              <a:solidFill>
                <a:schemeClr val="dk2"/>
              </a:solidFill>
              <a:latin typeface="Trebuchet MS"/>
              <a:ea typeface="Trebuchet MS"/>
              <a:cs typeface="Trebuchet MS"/>
              <a:sym typeface="Trebuchet MS"/>
            </a:endParaRPr>
          </a:p>
        </p:txBody>
      </p:sp>
      <p:pic>
        <p:nvPicPr>
          <p:cNvPr id="182" name="Google Shape;182;p22"/>
          <p:cNvPicPr preferRelativeResize="0"/>
          <p:nvPr/>
        </p:nvPicPr>
        <p:blipFill>
          <a:blip r:embed="rId3">
            <a:alphaModFix/>
          </a:blip>
          <a:stretch>
            <a:fillRect/>
          </a:stretch>
        </p:blipFill>
        <p:spPr>
          <a:xfrm>
            <a:off x="9672513" y="959125"/>
            <a:ext cx="2181518" cy="1325575"/>
          </a:xfrm>
          <a:prstGeom prst="rect">
            <a:avLst/>
          </a:prstGeom>
          <a:noFill/>
          <a:ln>
            <a:noFill/>
          </a:ln>
        </p:spPr>
      </p:pic>
      <p:pic>
        <p:nvPicPr>
          <p:cNvPr id="183" name="Google Shape;183;p22"/>
          <p:cNvPicPr preferRelativeResize="0"/>
          <p:nvPr/>
        </p:nvPicPr>
        <p:blipFill>
          <a:blip r:embed="rId4">
            <a:alphaModFix/>
          </a:blip>
          <a:stretch>
            <a:fillRect/>
          </a:stretch>
        </p:blipFill>
        <p:spPr>
          <a:xfrm>
            <a:off x="1797600" y="5394177"/>
            <a:ext cx="2181525" cy="1140023"/>
          </a:xfrm>
          <a:prstGeom prst="rect">
            <a:avLst/>
          </a:prstGeom>
          <a:noFill/>
          <a:ln>
            <a:noFill/>
          </a:ln>
        </p:spPr>
      </p:pic>
      <p:pic>
        <p:nvPicPr>
          <p:cNvPr id="184" name="Google Shape;184;p22"/>
          <p:cNvPicPr preferRelativeResize="0"/>
          <p:nvPr/>
        </p:nvPicPr>
        <p:blipFill>
          <a:blip r:embed="rId5">
            <a:alphaModFix/>
          </a:blip>
          <a:stretch>
            <a:fillRect/>
          </a:stretch>
        </p:blipFill>
        <p:spPr>
          <a:xfrm>
            <a:off x="10153875" y="4966087"/>
            <a:ext cx="1568100" cy="1568100"/>
          </a:xfrm>
          <a:prstGeom prst="rect">
            <a:avLst/>
          </a:prstGeom>
          <a:noFill/>
          <a:ln>
            <a:noFill/>
          </a:ln>
        </p:spPr>
      </p:pic>
      <p:pic>
        <p:nvPicPr>
          <p:cNvPr id="185" name="Google Shape;185;p22"/>
          <p:cNvPicPr preferRelativeResize="0"/>
          <p:nvPr/>
        </p:nvPicPr>
        <p:blipFill>
          <a:blip r:embed="rId6">
            <a:alphaModFix/>
          </a:blip>
          <a:stretch>
            <a:fillRect/>
          </a:stretch>
        </p:blipFill>
        <p:spPr>
          <a:xfrm>
            <a:off x="6165750" y="133675"/>
            <a:ext cx="1709901" cy="17099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3"/>
          <p:cNvSpPr txBox="1"/>
          <p:nvPr>
            <p:ph type="title"/>
          </p:nvPr>
        </p:nvSpPr>
        <p:spPr>
          <a:xfrm>
            <a:off x="677325" y="460325"/>
            <a:ext cx="8596800" cy="6813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sz="4800"/>
              <a:t>Lab Coats</a:t>
            </a:r>
            <a:endParaRPr sz="4800"/>
          </a:p>
        </p:txBody>
      </p:sp>
      <p:sp>
        <p:nvSpPr>
          <p:cNvPr id="191" name="Google Shape;191;p23"/>
          <p:cNvSpPr txBox="1"/>
          <p:nvPr/>
        </p:nvSpPr>
        <p:spPr>
          <a:xfrm>
            <a:off x="575000" y="1555675"/>
            <a:ext cx="9189300" cy="4792800"/>
          </a:xfrm>
          <a:prstGeom prst="rect">
            <a:avLst/>
          </a:prstGeom>
          <a:noFill/>
          <a:ln>
            <a:noFill/>
          </a:ln>
        </p:spPr>
        <p:txBody>
          <a:bodyPr anchorCtr="0" anchor="t" bIns="45700" lIns="91425" spcFirstLastPara="1" rIns="91425" wrap="square" tIns="45700">
            <a:noAutofit/>
          </a:bodyPr>
          <a:lstStyle/>
          <a:p>
            <a:pPr indent="-355600" lvl="0" marL="457200" marR="0" rtl="0" algn="l">
              <a:spcBef>
                <a:spcPts val="0"/>
              </a:spcBef>
              <a:spcAft>
                <a:spcPts val="0"/>
              </a:spcAft>
              <a:buClr>
                <a:schemeClr val="dk2"/>
              </a:buClr>
              <a:buSzPts val="2000"/>
              <a:buFont typeface="Trebuchet MS"/>
              <a:buChar char="●"/>
            </a:pPr>
            <a:r>
              <a:rPr lang="en-US" sz="2000">
                <a:solidFill>
                  <a:schemeClr val="dk2"/>
                </a:solidFill>
                <a:latin typeface="Trebuchet MS"/>
                <a:ea typeface="Trebuchet MS"/>
                <a:cs typeface="Trebuchet MS"/>
                <a:sym typeface="Trebuchet MS"/>
              </a:rPr>
              <a:t>Lab coats help protect you and your clothing from spills, contact, chemical absorption, burns, and cross-contamination. </a:t>
            </a:r>
            <a:endParaRPr sz="2000">
              <a:solidFill>
                <a:schemeClr val="dk2"/>
              </a:solidFill>
              <a:latin typeface="Trebuchet MS"/>
              <a:ea typeface="Trebuchet MS"/>
              <a:cs typeface="Trebuchet MS"/>
              <a:sym typeface="Trebuchet MS"/>
            </a:endParaRPr>
          </a:p>
          <a:p>
            <a:pPr indent="0" lvl="0" marL="457200" marR="0" rtl="0" algn="l">
              <a:spcBef>
                <a:spcPts val="0"/>
              </a:spcBef>
              <a:spcAft>
                <a:spcPts val="0"/>
              </a:spcAft>
              <a:buNone/>
            </a:pPr>
            <a:r>
              <a:t/>
            </a:r>
            <a:endParaRPr sz="2000">
              <a:solidFill>
                <a:schemeClr val="dk2"/>
              </a:solidFill>
              <a:latin typeface="Trebuchet MS"/>
              <a:ea typeface="Trebuchet MS"/>
              <a:cs typeface="Trebuchet MS"/>
              <a:sym typeface="Trebuchet MS"/>
            </a:endParaRPr>
          </a:p>
          <a:p>
            <a:pPr indent="-355600" lvl="0" marL="457200" marR="0" rtl="0" algn="l">
              <a:spcBef>
                <a:spcPts val="0"/>
              </a:spcBef>
              <a:spcAft>
                <a:spcPts val="0"/>
              </a:spcAft>
              <a:buClr>
                <a:schemeClr val="dk2"/>
              </a:buClr>
              <a:buSzPts val="2000"/>
              <a:buFont typeface="Trebuchet MS"/>
              <a:buChar char="●"/>
            </a:pPr>
            <a:r>
              <a:rPr lang="en-US" sz="2000">
                <a:solidFill>
                  <a:schemeClr val="dk2"/>
                </a:solidFill>
                <a:latin typeface="Trebuchet MS"/>
                <a:ea typeface="Trebuchet MS"/>
                <a:cs typeface="Trebuchet MS"/>
                <a:sym typeface="Trebuchet MS"/>
              </a:rPr>
              <a:t>Lab coats must be laundered in-house and should never be taken home!</a:t>
            </a:r>
            <a:endParaRPr sz="2000">
              <a:solidFill>
                <a:schemeClr val="dk2"/>
              </a:solidFill>
              <a:latin typeface="Trebuchet MS"/>
              <a:ea typeface="Trebuchet MS"/>
              <a:cs typeface="Trebuchet MS"/>
              <a:sym typeface="Trebuchet MS"/>
            </a:endParaRPr>
          </a:p>
          <a:p>
            <a:pPr indent="0" lvl="0" marL="457200" marR="0" rtl="0" algn="l">
              <a:spcBef>
                <a:spcPts val="0"/>
              </a:spcBef>
              <a:spcAft>
                <a:spcPts val="0"/>
              </a:spcAft>
              <a:buNone/>
            </a:pPr>
            <a:r>
              <a:t/>
            </a:r>
            <a:endParaRPr sz="2000">
              <a:solidFill>
                <a:schemeClr val="dk2"/>
              </a:solidFill>
              <a:latin typeface="Trebuchet MS"/>
              <a:ea typeface="Trebuchet MS"/>
              <a:cs typeface="Trebuchet MS"/>
              <a:sym typeface="Trebuchet MS"/>
            </a:endParaRPr>
          </a:p>
          <a:p>
            <a:pPr indent="-355600" lvl="0" marL="457200" marR="0" rtl="0" algn="l">
              <a:spcBef>
                <a:spcPts val="0"/>
              </a:spcBef>
              <a:spcAft>
                <a:spcPts val="0"/>
              </a:spcAft>
              <a:buClr>
                <a:schemeClr val="dk2"/>
              </a:buClr>
              <a:buSzPts val="2000"/>
              <a:buFont typeface="Trebuchet MS"/>
              <a:buChar char="●"/>
            </a:pPr>
            <a:r>
              <a:rPr lang="en-US" sz="2000">
                <a:solidFill>
                  <a:schemeClr val="dk2"/>
                </a:solidFill>
                <a:latin typeface="Trebuchet MS"/>
                <a:ea typeface="Trebuchet MS"/>
                <a:cs typeface="Trebuchet MS"/>
                <a:sym typeface="Trebuchet MS"/>
              </a:rPr>
              <a:t>Lab coats could be </a:t>
            </a:r>
            <a:r>
              <a:rPr lang="en-US" sz="2000">
                <a:solidFill>
                  <a:schemeClr val="dk2"/>
                </a:solidFill>
                <a:latin typeface="Trebuchet MS"/>
                <a:ea typeface="Trebuchet MS"/>
                <a:cs typeface="Trebuchet MS"/>
                <a:sym typeface="Trebuchet MS"/>
              </a:rPr>
              <a:t>contaminated</a:t>
            </a:r>
            <a:r>
              <a:rPr lang="en-US" sz="2000">
                <a:solidFill>
                  <a:schemeClr val="dk2"/>
                </a:solidFill>
                <a:latin typeface="Trebuchet MS"/>
                <a:ea typeface="Trebuchet MS"/>
                <a:cs typeface="Trebuchet MS"/>
                <a:sym typeface="Trebuchet MS"/>
              </a:rPr>
              <a:t> and should not be worn in clean areas (e.g., lunch rooms).</a:t>
            </a:r>
            <a:endParaRPr sz="2000">
              <a:solidFill>
                <a:schemeClr val="dk2"/>
              </a:solidFill>
              <a:latin typeface="Trebuchet MS"/>
              <a:ea typeface="Trebuchet MS"/>
              <a:cs typeface="Trebuchet MS"/>
              <a:sym typeface="Trebuchet MS"/>
            </a:endParaRPr>
          </a:p>
          <a:p>
            <a:pPr indent="0" lvl="0" marL="0" marR="0" rtl="0" algn="l">
              <a:spcBef>
                <a:spcPts val="0"/>
              </a:spcBef>
              <a:spcAft>
                <a:spcPts val="0"/>
              </a:spcAft>
              <a:buNone/>
            </a:pPr>
            <a:r>
              <a:t/>
            </a:r>
            <a:endParaRPr sz="2000">
              <a:solidFill>
                <a:schemeClr val="dk2"/>
              </a:solidFill>
              <a:latin typeface="Trebuchet MS"/>
              <a:ea typeface="Trebuchet MS"/>
              <a:cs typeface="Trebuchet MS"/>
              <a:sym typeface="Trebuchet MS"/>
            </a:endParaRPr>
          </a:p>
          <a:p>
            <a:pPr indent="-355600" lvl="0" marL="457200" marR="0" rtl="0" algn="l">
              <a:spcBef>
                <a:spcPts val="0"/>
              </a:spcBef>
              <a:spcAft>
                <a:spcPts val="0"/>
              </a:spcAft>
              <a:buClr>
                <a:schemeClr val="dk2"/>
              </a:buClr>
              <a:buSzPts val="2000"/>
              <a:buFont typeface="Trebuchet MS"/>
              <a:buChar char="●"/>
            </a:pPr>
            <a:r>
              <a:rPr lang="en-US" sz="2000">
                <a:solidFill>
                  <a:schemeClr val="dk2"/>
                </a:solidFill>
                <a:latin typeface="Trebuchet MS"/>
                <a:ea typeface="Trebuchet MS"/>
                <a:cs typeface="Trebuchet MS"/>
                <a:sym typeface="Trebuchet MS"/>
              </a:rPr>
              <a:t>All students and staff need to wear a lab coat in the lab when:</a:t>
            </a:r>
            <a:endParaRPr sz="2000">
              <a:solidFill>
                <a:schemeClr val="dk2"/>
              </a:solidFill>
              <a:latin typeface="Trebuchet MS"/>
              <a:ea typeface="Trebuchet MS"/>
              <a:cs typeface="Trebuchet MS"/>
              <a:sym typeface="Trebuchet MS"/>
            </a:endParaRPr>
          </a:p>
          <a:p>
            <a:pPr indent="-355600" lvl="1" marL="914400" marR="0" rtl="0" algn="l">
              <a:spcBef>
                <a:spcPts val="0"/>
              </a:spcBef>
              <a:spcAft>
                <a:spcPts val="0"/>
              </a:spcAft>
              <a:buClr>
                <a:schemeClr val="dk2"/>
              </a:buClr>
              <a:buSzPts val="2000"/>
              <a:buFont typeface="Trebuchet MS"/>
              <a:buChar char="○"/>
            </a:pPr>
            <a:r>
              <a:rPr lang="en-US" sz="2000">
                <a:solidFill>
                  <a:schemeClr val="dk2"/>
                </a:solidFill>
                <a:latin typeface="Trebuchet MS"/>
                <a:ea typeface="Trebuchet MS"/>
                <a:cs typeface="Trebuchet MS"/>
                <a:sym typeface="Trebuchet MS"/>
              </a:rPr>
              <a:t>Handling biological, chemical, or radiological materials </a:t>
            </a:r>
            <a:endParaRPr sz="2000">
              <a:solidFill>
                <a:schemeClr val="dk2"/>
              </a:solidFill>
              <a:latin typeface="Trebuchet MS"/>
              <a:ea typeface="Trebuchet MS"/>
              <a:cs typeface="Trebuchet MS"/>
              <a:sym typeface="Trebuchet MS"/>
            </a:endParaRPr>
          </a:p>
          <a:p>
            <a:pPr indent="-355600" lvl="1" marL="914400" marR="0" rtl="0" algn="l">
              <a:spcBef>
                <a:spcPts val="0"/>
              </a:spcBef>
              <a:spcAft>
                <a:spcPts val="0"/>
              </a:spcAft>
              <a:buClr>
                <a:schemeClr val="dk2"/>
              </a:buClr>
              <a:buSzPts val="2000"/>
              <a:buFont typeface="Trebuchet MS"/>
              <a:buChar char="○"/>
            </a:pPr>
            <a:r>
              <a:rPr lang="en-US" sz="2000">
                <a:solidFill>
                  <a:schemeClr val="dk2"/>
                </a:solidFill>
                <a:latin typeface="Trebuchet MS"/>
                <a:ea typeface="Trebuchet MS"/>
                <a:cs typeface="Trebuchet MS"/>
                <a:sym typeface="Trebuchet MS"/>
              </a:rPr>
              <a:t>Handling blood tissue, cell lines, clinical specimens, or other potentially infectious materials or waste</a:t>
            </a:r>
            <a:endParaRPr sz="2000">
              <a:solidFill>
                <a:schemeClr val="dk2"/>
              </a:solidFill>
              <a:latin typeface="Trebuchet MS"/>
              <a:ea typeface="Trebuchet MS"/>
              <a:cs typeface="Trebuchet MS"/>
              <a:sym typeface="Trebuchet MS"/>
            </a:endParaRPr>
          </a:p>
          <a:p>
            <a:pPr indent="0" lvl="0" marL="0" marR="0" rtl="0" algn="l">
              <a:spcBef>
                <a:spcPts val="0"/>
              </a:spcBef>
              <a:spcAft>
                <a:spcPts val="0"/>
              </a:spcAft>
              <a:buNone/>
            </a:pPr>
            <a:r>
              <a:t/>
            </a:r>
            <a:endParaRPr sz="2000">
              <a:solidFill>
                <a:schemeClr val="dk2"/>
              </a:solidFill>
              <a:latin typeface="Trebuchet MS"/>
              <a:ea typeface="Trebuchet MS"/>
              <a:cs typeface="Trebuchet MS"/>
              <a:sym typeface="Trebuchet MS"/>
            </a:endParaRPr>
          </a:p>
          <a:p>
            <a:pPr indent="0" lvl="0" marL="0" marR="0" rtl="0" algn="l">
              <a:spcBef>
                <a:spcPts val="0"/>
              </a:spcBef>
              <a:spcAft>
                <a:spcPts val="0"/>
              </a:spcAft>
              <a:buNone/>
            </a:pPr>
            <a:r>
              <a:t/>
            </a:r>
            <a:endParaRPr sz="2000">
              <a:solidFill>
                <a:schemeClr val="dk2"/>
              </a:solidFill>
              <a:latin typeface="Trebuchet MS"/>
              <a:ea typeface="Trebuchet MS"/>
              <a:cs typeface="Trebuchet MS"/>
              <a:sym typeface="Trebuchet MS"/>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4"/>
          <p:cNvSpPr txBox="1"/>
          <p:nvPr>
            <p:ph type="title"/>
          </p:nvPr>
        </p:nvSpPr>
        <p:spPr>
          <a:xfrm>
            <a:off x="677325" y="460325"/>
            <a:ext cx="8596800" cy="6813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sz="4800"/>
              <a:t>Gloves</a:t>
            </a:r>
            <a:endParaRPr sz="4800"/>
          </a:p>
        </p:txBody>
      </p:sp>
      <p:sp>
        <p:nvSpPr>
          <p:cNvPr id="197" name="Google Shape;197;p24"/>
          <p:cNvSpPr txBox="1"/>
          <p:nvPr/>
        </p:nvSpPr>
        <p:spPr>
          <a:xfrm>
            <a:off x="619325" y="1445875"/>
            <a:ext cx="9258600" cy="4710000"/>
          </a:xfrm>
          <a:prstGeom prst="rect">
            <a:avLst/>
          </a:prstGeom>
          <a:noFill/>
          <a:ln>
            <a:noFill/>
          </a:ln>
        </p:spPr>
        <p:txBody>
          <a:bodyPr anchorCtr="0" anchor="t" bIns="45700" lIns="91425" spcFirstLastPara="1" rIns="91425" wrap="square" tIns="45700">
            <a:spAutoFit/>
          </a:bodyPr>
          <a:lstStyle/>
          <a:p>
            <a:pPr indent="-355600" lvl="0" marL="457200" marR="0" rtl="0" algn="l">
              <a:spcBef>
                <a:spcPts val="0"/>
              </a:spcBef>
              <a:spcAft>
                <a:spcPts val="0"/>
              </a:spcAft>
              <a:buClr>
                <a:schemeClr val="dk2"/>
              </a:buClr>
              <a:buSzPts val="2000"/>
              <a:buFont typeface="Trebuchet MS"/>
              <a:buChar char="●"/>
            </a:pPr>
            <a:r>
              <a:rPr lang="en-US" sz="2000">
                <a:solidFill>
                  <a:schemeClr val="dk2"/>
                </a:solidFill>
                <a:latin typeface="Trebuchet MS"/>
                <a:ea typeface="Trebuchet MS"/>
                <a:cs typeface="Trebuchet MS"/>
                <a:sym typeface="Trebuchet MS"/>
              </a:rPr>
              <a:t>Wear gloves that are appropropriate for the materials in use.</a:t>
            </a:r>
            <a:endParaRPr sz="2000">
              <a:solidFill>
                <a:schemeClr val="dk2"/>
              </a:solidFill>
              <a:latin typeface="Trebuchet MS"/>
              <a:ea typeface="Trebuchet MS"/>
              <a:cs typeface="Trebuchet MS"/>
              <a:sym typeface="Trebuchet MS"/>
            </a:endParaRPr>
          </a:p>
          <a:p>
            <a:pPr indent="-355600" lvl="1" marL="914400" marR="0" rtl="0" algn="l">
              <a:spcBef>
                <a:spcPts val="0"/>
              </a:spcBef>
              <a:spcAft>
                <a:spcPts val="0"/>
              </a:spcAft>
              <a:buClr>
                <a:schemeClr val="dk2"/>
              </a:buClr>
              <a:buSzPts val="2000"/>
              <a:buFont typeface="Trebuchet MS"/>
              <a:buChar char="○"/>
            </a:pPr>
            <a:r>
              <a:rPr lang="en-US" sz="2000">
                <a:solidFill>
                  <a:schemeClr val="dk2"/>
                </a:solidFill>
                <a:latin typeface="Trebuchet MS"/>
                <a:ea typeface="Trebuchet MS"/>
                <a:cs typeface="Trebuchet MS"/>
                <a:sym typeface="Trebuchet MS"/>
              </a:rPr>
              <a:t>Nitrile - for most chemicals, toxins, and biologics. </a:t>
            </a:r>
            <a:endParaRPr sz="2000">
              <a:solidFill>
                <a:schemeClr val="dk2"/>
              </a:solidFill>
              <a:latin typeface="Trebuchet MS"/>
              <a:ea typeface="Trebuchet MS"/>
              <a:cs typeface="Trebuchet MS"/>
              <a:sym typeface="Trebuchet MS"/>
            </a:endParaRPr>
          </a:p>
          <a:p>
            <a:pPr indent="-355600" lvl="1" marL="914400" marR="0" rtl="0" algn="l">
              <a:spcBef>
                <a:spcPts val="0"/>
              </a:spcBef>
              <a:spcAft>
                <a:spcPts val="0"/>
              </a:spcAft>
              <a:buClr>
                <a:schemeClr val="dk2"/>
              </a:buClr>
              <a:buSzPts val="2000"/>
              <a:buFont typeface="Trebuchet MS"/>
              <a:buChar char="○"/>
            </a:pPr>
            <a:r>
              <a:rPr lang="en-US" sz="2000">
                <a:solidFill>
                  <a:schemeClr val="dk2"/>
                </a:solidFill>
                <a:latin typeface="Trebuchet MS"/>
                <a:ea typeface="Trebuchet MS"/>
                <a:cs typeface="Trebuchet MS"/>
                <a:sym typeface="Trebuchet MS"/>
              </a:rPr>
              <a:t>Latex - for most applications, less </a:t>
            </a:r>
            <a:r>
              <a:rPr lang="en-US" sz="2000">
                <a:solidFill>
                  <a:schemeClr val="dk2"/>
                </a:solidFill>
                <a:latin typeface="Trebuchet MS"/>
                <a:ea typeface="Trebuchet MS"/>
                <a:cs typeface="Trebuchet MS"/>
                <a:sym typeface="Trebuchet MS"/>
              </a:rPr>
              <a:t>resistant</a:t>
            </a:r>
            <a:r>
              <a:rPr lang="en-US" sz="2000">
                <a:solidFill>
                  <a:schemeClr val="dk2"/>
                </a:solidFill>
                <a:latin typeface="Trebuchet MS"/>
                <a:ea typeface="Trebuchet MS"/>
                <a:cs typeface="Trebuchet MS"/>
                <a:sym typeface="Trebuchet MS"/>
              </a:rPr>
              <a:t> to chemicals than nitrile. 	Note: </a:t>
            </a:r>
            <a:r>
              <a:rPr lang="en-US" sz="2000">
                <a:solidFill>
                  <a:schemeClr val="dk2"/>
                </a:solidFill>
                <a:latin typeface="Trebuchet MS"/>
                <a:ea typeface="Trebuchet MS"/>
                <a:cs typeface="Trebuchet MS"/>
                <a:sym typeface="Trebuchet MS"/>
              </a:rPr>
              <a:t>some individuals have </a:t>
            </a:r>
            <a:r>
              <a:rPr lang="en-US" sz="2000">
                <a:solidFill>
                  <a:schemeClr val="dk2"/>
                </a:solidFill>
                <a:latin typeface="Trebuchet MS"/>
                <a:ea typeface="Trebuchet MS"/>
                <a:cs typeface="Trebuchet MS"/>
                <a:sym typeface="Trebuchet MS"/>
              </a:rPr>
              <a:t>latex allergies precluding their use.</a:t>
            </a:r>
            <a:endParaRPr sz="2000">
              <a:solidFill>
                <a:schemeClr val="dk2"/>
              </a:solidFill>
              <a:latin typeface="Trebuchet MS"/>
              <a:ea typeface="Trebuchet MS"/>
              <a:cs typeface="Trebuchet MS"/>
              <a:sym typeface="Trebuchet MS"/>
            </a:endParaRPr>
          </a:p>
          <a:p>
            <a:pPr indent="-355600" lvl="1" marL="914400" marR="0" rtl="0" algn="l">
              <a:spcBef>
                <a:spcPts val="0"/>
              </a:spcBef>
              <a:spcAft>
                <a:spcPts val="0"/>
              </a:spcAft>
              <a:buClr>
                <a:schemeClr val="dk2"/>
              </a:buClr>
              <a:buSzPts val="2000"/>
              <a:buFont typeface="Trebuchet MS"/>
              <a:buChar char="○"/>
            </a:pPr>
            <a:r>
              <a:rPr lang="en-US" sz="2000">
                <a:solidFill>
                  <a:schemeClr val="dk2"/>
                </a:solidFill>
                <a:latin typeface="Trebuchet MS"/>
                <a:ea typeface="Trebuchet MS"/>
                <a:cs typeface="Trebuchet MS"/>
                <a:sym typeface="Trebuchet MS"/>
              </a:rPr>
              <a:t>C</a:t>
            </a:r>
            <a:r>
              <a:rPr lang="en-US" sz="2000">
                <a:solidFill>
                  <a:schemeClr val="dk2"/>
                </a:solidFill>
                <a:latin typeface="Trebuchet MS"/>
                <a:ea typeface="Trebuchet MS"/>
                <a:cs typeface="Trebuchet MS"/>
                <a:sym typeface="Trebuchet MS"/>
              </a:rPr>
              <a:t>ryogenic</a:t>
            </a:r>
            <a:r>
              <a:rPr lang="en-US" sz="2000">
                <a:solidFill>
                  <a:schemeClr val="dk2"/>
                </a:solidFill>
                <a:latin typeface="Trebuchet MS"/>
                <a:ea typeface="Trebuchet MS"/>
                <a:cs typeface="Trebuchet MS"/>
                <a:sym typeface="Trebuchet MS"/>
              </a:rPr>
              <a:t> gloves - for handling objects in extreme (low) temperatures.</a:t>
            </a:r>
            <a:endParaRPr sz="2000">
              <a:solidFill>
                <a:schemeClr val="dk2"/>
              </a:solidFill>
              <a:latin typeface="Trebuchet MS"/>
              <a:ea typeface="Trebuchet MS"/>
              <a:cs typeface="Trebuchet MS"/>
              <a:sym typeface="Trebuchet MS"/>
            </a:endParaRPr>
          </a:p>
          <a:p>
            <a:pPr indent="-355600" lvl="1" marL="914400" marR="0" rtl="0" algn="l">
              <a:spcBef>
                <a:spcPts val="0"/>
              </a:spcBef>
              <a:spcAft>
                <a:spcPts val="0"/>
              </a:spcAft>
              <a:buClr>
                <a:schemeClr val="dk2"/>
              </a:buClr>
              <a:buSzPts val="2000"/>
              <a:buFont typeface="Trebuchet MS"/>
              <a:buChar char="○"/>
            </a:pPr>
            <a:r>
              <a:rPr lang="en-US" sz="2000">
                <a:solidFill>
                  <a:schemeClr val="dk2"/>
                </a:solidFill>
                <a:latin typeface="Trebuchet MS"/>
                <a:ea typeface="Trebuchet MS"/>
                <a:cs typeface="Trebuchet MS"/>
                <a:sym typeface="Trebuchet MS"/>
              </a:rPr>
              <a:t>Vinyl gloves - not appropriate for most laboratory tasks!</a:t>
            </a:r>
            <a:endParaRPr sz="2000">
              <a:solidFill>
                <a:schemeClr val="dk2"/>
              </a:solidFill>
              <a:latin typeface="Trebuchet MS"/>
              <a:ea typeface="Trebuchet MS"/>
              <a:cs typeface="Trebuchet MS"/>
              <a:sym typeface="Trebuchet MS"/>
            </a:endParaRPr>
          </a:p>
          <a:p>
            <a:pPr indent="0" lvl="0" marL="0" marR="0" rtl="0" algn="l">
              <a:spcBef>
                <a:spcPts val="0"/>
              </a:spcBef>
              <a:spcAft>
                <a:spcPts val="0"/>
              </a:spcAft>
              <a:buNone/>
            </a:pPr>
            <a:r>
              <a:t/>
            </a:r>
            <a:endParaRPr sz="2000">
              <a:solidFill>
                <a:schemeClr val="dk2"/>
              </a:solidFill>
              <a:latin typeface="Trebuchet MS"/>
              <a:ea typeface="Trebuchet MS"/>
              <a:cs typeface="Trebuchet MS"/>
              <a:sym typeface="Trebuchet MS"/>
            </a:endParaRPr>
          </a:p>
          <a:p>
            <a:pPr indent="-355600" lvl="0" marL="457200" marR="0" rtl="0" algn="l">
              <a:spcBef>
                <a:spcPts val="0"/>
              </a:spcBef>
              <a:spcAft>
                <a:spcPts val="0"/>
              </a:spcAft>
              <a:buClr>
                <a:schemeClr val="dk2"/>
              </a:buClr>
              <a:buSzPts val="2000"/>
              <a:buFont typeface="Trebuchet MS"/>
              <a:buChar char="●"/>
            </a:pPr>
            <a:r>
              <a:rPr lang="en-US" sz="2000">
                <a:solidFill>
                  <a:schemeClr val="dk2"/>
                </a:solidFill>
                <a:latin typeface="Trebuchet MS"/>
                <a:ea typeface="Trebuchet MS"/>
                <a:cs typeface="Trebuchet MS"/>
                <a:sym typeface="Trebuchet MS"/>
              </a:rPr>
              <a:t>Gloves should not be worn outside of the laboratory (e.g., hallways, elevators, corridors). </a:t>
            </a:r>
            <a:r>
              <a:rPr lang="en-US" sz="2000">
                <a:solidFill>
                  <a:srgbClr val="FF0000"/>
                </a:solidFill>
                <a:latin typeface="Trebuchet MS"/>
                <a:ea typeface="Trebuchet MS"/>
                <a:cs typeface="Trebuchet MS"/>
                <a:sym typeface="Trebuchet MS"/>
              </a:rPr>
              <a:t>No such thing as “one glove rule”.</a:t>
            </a:r>
            <a:endParaRPr sz="2000">
              <a:solidFill>
                <a:srgbClr val="FF0000"/>
              </a:solidFill>
              <a:latin typeface="Trebuchet MS"/>
              <a:ea typeface="Trebuchet MS"/>
              <a:cs typeface="Trebuchet MS"/>
              <a:sym typeface="Trebuchet MS"/>
            </a:endParaRPr>
          </a:p>
          <a:p>
            <a:pPr indent="0" lvl="0" marL="457200" marR="0" rtl="0" algn="l">
              <a:spcBef>
                <a:spcPts val="0"/>
              </a:spcBef>
              <a:spcAft>
                <a:spcPts val="0"/>
              </a:spcAft>
              <a:buNone/>
            </a:pPr>
            <a:r>
              <a:t/>
            </a:r>
            <a:endParaRPr sz="2000">
              <a:solidFill>
                <a:schemeClr val="dk2"/>
              </a:solidFill>
              <a:latin typeface="Trebuchet MS"/>
              <a:ea typeface="Trebuchet MS"/>
              <a:cs typeface="Trebuchet MS"/>
              <a:sym typeface="Trebuchet MS"/>
            </a:endParaRPr>
          </a:p>
          <a:p>
            <a:pPr indent="-355600" lvl="0" marL="457200" marR="0" rtl="0" algn="l">
              <a:spcBef>
                <a:spcPts val="0"/>
              </a:spcBef>
              <a:spcAft>
                <a:spcPts val="0"/>
              </a:spcAft>
              <a:buClr>
                <a:schemeClr val="dk2"/>
              </a:buClr>
              <a:buSzPts val="2000"/>
              <a:buFont typeface="Trebuchet MS"/>
              <a:buChar char="●"/>
            </a:pPr>
            <a:r>
              <a:rPr lang="en-US" sz="2000">
                <a:solidFill>
                  <a:schemeClr val="dk2"/>
                </a:solidFill>
                <a:latin typeface="Trebuchet MS"/>
                <a:ea typeface="Trebuchet MS"/>
                <a:cs typeface="Trebuchet MS"/>
                <a:sym typeface="Trebuchet MS"/>
              </a:rPr>
              <a:t>Change gloves often. Disposable gloves are not meant for indefinite use or re-use!</a:t>
            </a:r>
            <a:endParaRPr sz="2000">
              <a:solidFill>
                <a:schemeClr val="dk2"/>
              </a:solidFill>
              <a:latin typeface="Trebuchet MS"/>
              <a:ea typeface="Trebuchet MS"/>
              <a:cs typeface="Trebuchet MS"/>
              <a:sym typeface="Trebuchet MS"/>
            </a:endParaRPr>
          </a:p>
          <a:p>
            <a:pPr indent="0" lvl="0" marL="457200" marR="0" rtl="0" algn="l">
              <a:spcBef>
                <a:spcPts val="0"/>
              </a:spcBef>
              <a:spcAft>
                <a:spcPts val="0"/>
              </a:spcAft>
              <a:buNone/>
            </a:pPr>
            <a:r>
              <a:t/>
            </a:r>
            <a:endParaRPr sz="2000">
              <a:solidFill>
                <a:schemeClr val="dk2"/>
              </a:solidFill>
              <a:latin typeface="Trebuchet MS"/>
              <a:ea typeface="Trebuchet MS"/>
              <a:cs typeface="Trebuchet MS"/>
              <a:sym typeface="Trebuchet MS"/>
            </a:endParaRPr>
          </a:p>
          <a:p>
            <a:pPr indent="-355600" lvl="0" marL="457200" marR="0" rtl="0" algn="l">
              <a:spcBef>
                <a:spcPts val="0"/>
              </a:spcBef>
              <a:spcAft>
                <a:spcPts val="0"/>
              </a:spcAft>
              <a:buClr>
                <a:schemeClr val="dk2"/>
              </a:buClr>
              <a:buSzPts val="2000"/>
              <a:buFont typeface="Trebuchet MS"/>
              <a:buChar char="●"/>
            </a:pPr>
            <a:r>
              <a:rPr lang="en-US" sz="2000">
                <a:solidFill>
                  <a:schemeClr val="dk2"/>
                </a:solidFill>
                <a:latin typeface="Trebuchet MS"/>
                <a:ea typeface="Trebuchet MS"/>
                <a:cs typeface="Trebuchet MS"/>
                <a:sym typeface="Trebuchet MS"/>
              </a:rPr>
              <a:t>Change gloves immediately after rips, tears, or contamination with chemicals, radionuclides, or biological agents!</a:t>
            </a:r>
            <a:endParaRPr sz="2000">
              <a:solidFill>
                <a:schemeClr val="dk2"/>
              </a:solidFill>
              <a:latin typeface="Trebuchet MS"/>
              <a:ea typeface="Trebuchet MS"/>
              <a:cs typeface="Trebuchet MS"/>
              <a:sym typeface="Trebuchet M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5"/>
          <p:cNvSpPr txBox="1"/>
          <p:nvPr/>
        </p:nvSpPr>
        <p:spPr>
          <a:xfrm>
            <a:off x="677325" y="1652500"/>
            <a:ext cx="9032700" cy="35577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chemeClr val="dk2"/>
              </a:buClr>
              <a:buSzPts val="2000"/>
              <a:buFont typeface="Trebuchet MS"/>
              <a:buChar char="●"/>
            </a:pPr>
            <a:r>
              <a:rPr lang="en-US" sz="2000">
                <a:solidFill>
                  <a:schemeClr val="dk2"/>
                </a:solidFill>
                <a:latin typeface="Trebuchet MS"/>
                <a:ea typeface="Trebuchet MS"/>
                <a:cs typeface="Trebuchet MS"/>
                <a:sym typeface="Trebuchet MS"/>
              </a:rPr>
              <a:t>Used to protect against the inhalation of vapors, gases, dusts, mists, respiratory pathogens, or other particulates.</a:t>
            </a:r>
            <a:endParaRPr sz="2000">
              <a:solidFill>
                <a:schemeClr val="dk2"/>
              </a:solidFill>
              <a:latin typeface="Trebuchet MS"/>
              <a:ea typeface="Trebuchet MS"/>
              <a:cs typeface="Trebuchet MS"/>
              <a:sym typeface="Trebuchet MS"/>
            </a:endParaRPr>
          </a:p>
          <a:p>
            <a:pPr indent="0" lvl="0" marL="457200" rtl="0" algn="l">
              <a:spcBef>
                <a:spcPts val="0"/>
              </a:spcBef>
              <a:spcAft>
                <a:spcPts val="0"/>
              </a:spcAft>
              <a:buNone/>
            </a:pPr>
            <a:r>
              <a:t/>
            </a:r>
            <a:endParaRPr sz="2000">
              <a:solidFill>
                <a:schemeClr val="dk2"/>
              </a:solidFill>
              <a:latin typeface="Trebuchet MS"/>
              <a:ea typeface="Trebuchet MS"/>
              <a:cs typeface="Trebuchet MS"/>
              <a:sym typeface="Trebuchet MS"/>
            </a:endParaRPr>
          </a:p>
          <a:p>
            <a:pPr indent="-355600" lvl="0" marL="457200" rtl="0" algn="l">
              <a:spcBef>
                <a:spcPts val="0"/>
              </a:spcBef>
              <a:spcAft>
                <a:spcPts val="0"/>
              </a:spcAft>
              <a:buClr>
                <a:schemeClr val="dk2"/>
              </a:buClr>
              <a:buSzPts val="2000"/>
              <a:buFont typeface="Trebuchet MS"/>
              <a:buChar char="●"/>
            </a:pPr>
            <a:r>
              <a:rPr lang="en-US" sz="2000">
                <a:solidFill>
                  <a:schemeClr val="dk2"/>
                </a:solidFill>
                <a:latin typeface="Trebuchet MS"/>
                <a:ea typeface="Trebuchet MS"/>
                <a:cs typeface="Trebuchet MS"/>
                <a:sym typeface="Trebuchet MS"/>
              </a:rPr>
              <a:t>Respirators are recommended and used based on the hazard. </a:t>
            </a:r>
            <a:endParaRPr sz="2000">
              <a:solidFill>
                <a:schemeClr val="dk2"/>
              </a:solidFill>
              <a:latin typeface="Trebuchet MS"/>
              <a:ea typeface="Trebuchet MS"/>
              <a:cs typeface="Trebuchet MS"/>
              <a:sym typeface="Trebuchet MS"/>
            </a:endParaRPr>
          </a:p>
          <a:p>
            <a:pPr indent="0" lvl="0" marL="457200" rtl="0" algn="l">
              <a:spcBef>
                <a:spcPts val="0"/>
              </a:spcBef>
              <a:spcAft>
                <a:spcPts val="0"/>
              </a:spcAft>
              <a:buNone/>
            </a:pPr>
            <a:r>
              <a:t/>
            </a:r>
            <a:endParaRPr sz="2000">
              <a:solidFill>
                <a:schemeClr val="dk2"/>
              </a:solidFill>
              <a:latin typeface="Trebuchet MS"/>
              <a:ea typeface="Trebuchet MS"/>
              <a:cs typeface="Trebuchet MS"/>
              <a:sym typeface="Trebuchet MS"/>
            </a:endParaRPr>
          </a:p>
          <a:p>
            <a:pPr indent="-355600" lvl="0" marL="457200" rtl="0" algn="l">
              <a:spcBef>
                <a:spcPts val="0"/>
              </a:spcBef>
              <a:spcAft>
                <a:spcPts val="0"/>
              </a:spcAft>
              <a:buClr>
                <a:schemeClr val="dk2"/>
              </a:buClr>
              <a:buSzPts val="2000"/>
              <a:buFont typeface="Trebuchet MS"/>
              <a:buChar char="●"/>
            </a:pPr>
            <a:r>
              <a:rPr lang="en-US" sz="2000">
                <a:solidFill>
                  <a:schemeClr val="dk2"/>
                </a:solidFill>
                <a:latin typeface="Trebuchet MS"/>
                <a:ea typeface="Trebuchet MS"/>
                <a:cs typeface="Trebuchet MS"/>
                <a:sym typeface="Trebuchet MS"/>
              </a:rPr>
              <a:t>Contact EHS for consultation on respirator selection. </a:t>
            </a:r>
            <a:endParaRPr sz="2000">
              <a:solidFill>
                <a:schemeClr val="dk2"/>
              </a:solidFill>
              <a:latin typeface="Trebuchet MS"/>
              <a:ea typeface="Trebuchet MS"/>
              <a:cs typeface="Trebuchet MS"/>
              <a:sym typeface="Trebuchet MS"/>
            </a:endParaRPr>
          </a:p>
          <a:p>
            <a:pPr indent="0" lvl="0" marL="457200" rtl="0" algn="l">
              <a:spcBef>
                <a:spcPts val="0"/>
              </a:spcBef>
              <a:spcAft>
                <a:spcPts val="0"/>
              </a:spcAft>
              <a:buNone/>
            </a:pPr>
            <a:r>
              <a:t/>
            </a:r>
            <a:endParaRPr sz="2000">
              <a:solidFill>
                <a:schemeClr val="dk2"/>
              </a:solidFill>
              <a:latin typeface="Trebuchet MS"/>
              <a:ea typeface="Trebuchet MS"/>
              <a:cs typeface="Trebuchet MS"/>
              <a:sym typeface="Trebuchet MS"/>
            </a:endParaRPr>
          </a:p>
          <a:p>
            <a:pPr indent="-355600" lvl="0" marL="457200" rtl="0" algn="l">
              <a:spcBef>
                <a:spcPts val="0"/>
              </a:spcBef>
              <a:spcAft>
                <a:spcPts val="0"/>
              </a:spcAft>
              <a:buClr>
                <a:schemeClr val="dk2"/>
              </a:buClr>
              <a:buSzPts val="2000"/>
              <a:buFont typeface="Trebuchet MS"/>
              <a:buChar char="●"/>
            </a:pPr>
            <a:r>
              <a:rPr lang="en-US" sz="2000">
                <a:solidFill>
                  <a:schemeClr val="dk2"/>
                </a:solidFill>
                <a:latin typeface="Trebuchet MS"/>
                <a:ea typeface="Trebuchet MS"/>
                <a:cs typeface="Trebuchet MS"/>
                <a:sym typeface="Trebuchet MS"/>
              </a:rPr>
              <a:t>Medical clearance is required for individuals using respirators.</a:t>
            </a:r>
            <a:endParaRPr sz="2000">
              <a:solidFill>
                <a:schemeClr val="dk2"/>
              </a:solidFill>
              <a:latin typeface="Trebuchet MS"/>
              <a:ea typeface="Trebuchet MS"/>
              <a:cs typeface="Trebuchet MS"/>
              <a:sym typeface="Trebuchet MS"/>
            </a:endParaRPr>
          </a:p>
          <a:p>
            <a:pPr indent="0" lvl="0" marL="0" rtl="0" algn="l">
              <a:spcBef>
                <a:spcPts val="0"/>
              </a:spcBef>
              <a:spcAft>
                <a:spcPts val="0"/>
              </a:spcAft>
              <a:buNone/>
            </a:pPr>
            <a:r>
              <a:t/>
            </a:r>
            <a:endParaRPr sz="2000">
              <a:solidFill>
                <a:schemeClr val="dk2"/>
              </a:solidFill>
              <a:latin typeface="Trebuchet MS"/>
              <a:ea typeface="Trebuchet MS"/>
              <a:cs typeface="Trebuchet MS"/>
              <a:sym typeface="Trebuchet MS"/>
            </a:endParaRPr>
          </a:p>
          <a:p>
            <a:pPr indent="-355600" lvl="0" marL="457200" rtl="0" algn="l">
              <a:spcBef>
                <a:spcPts val="0"/>
              </a:spcBef>
              <a:spcAft>
                <a:spcPts val="0"/>
              </a:spcAft>
              <a:buClr>
                <a:schemeClr val="dk2"/>
              </a:buClr>
              <a:buSzPts val="2000"/>
              <a:buFont typeface="Trebuchet MS"/>
              <a:buChar char="●"/>
            </a:pPr>
            <a:r>
              <a:rPr lang="en-US" sz="2000">
                <a:solidFill>
                  <a:schemeClr val="dk2"/>
                </a:solidFill>
                <a:latin typeface="Trebuchet MS"/>
                <a:ea typeface="Trebuchet MS"/>
                <a:cs typeface="Trebuchet MS"/>
                <a:sym typeface="Trebuchet MS"/>
              </a:rPr>
              <a:t>Respiratory fit testing is required for N-95 and tight fitting respirators.</a:t>
            </a:r>
            <a:endParaRPr sz="2000">
              <a:solidFill>
                <a:schemeClr val="dk2"/>
              </a:solidFill>
              <a:latin typeface="Trebuchet MS"/>
              <a:ea typeface="Trebuchet MS"/>
              <a:cs typeface="Trebuchet MS"/>
              <a:sym typeface="Trebuchet MS"/>
            </a:endParaRPr>
          </a:p>
          <a:p>
            <a:pPr indent="0" lvl="0" marL="457200" rtl="0" algn="l">
              <a:spcBef>
                <a:spcPts val="0"/>
              </a:spcBef>
              <a:spcAft>
                <a:spcPts val="0"/>
              </a:spcAft>
              <a:buNone/>
            </a:pPr>
            <a:r>
              <a:t/>
            </a:r>
            <a:endParaRPr sz="2000">
              <a:solidFill>
                <a:schemeClr val="dk2"/>
              </a:solidFill>
              <a:latin typeface="Trebuchet MS"/>
              <a:ea typeface="Trebuchet MS"/>
              <a:cs typeface="Trebuchet MS"/>
              <a:sym typeface="Trebuchet MS"/>
            </a:endParaRPr>
          </a:p>
          <a:p>
            <a:pPr indent="0" lvl="0" marL="457200" rtl="0" algn="l">
              <a:spcBef>
                <a:spcPts val="0"/>
              </a:spcBef>
              <a:spcAft>
                <a:spcPts val="0"/>
              </a:spcAft>
              <a:buNone/>
            </a:pPr>
            <a:r>
              <a:t/>
            </a:r>
            <a:endParaRPr sz="2000">
              <a:solidFill>
                <a:schemeClr val="dk2"/>
              </a:solidFill>
              <a:highlight>
                <a:srgbClr val="FFFF00"/>
              </a:highlight>
              <a:latin typeface="Trebuchet MS"/>
              <a:ea typeface="Trebuchet MS"/>
              <a:cs typeface="Trebuchet MS"/>
              <a:sym typeface="Trebuchet MS"/>
            </a:endParaRPr>
          </a:p>
          <a:p>
            <a:pPr indent="0" lvl="0" marL="0" rtl="0" algn="l">
              <a:spcBef>
                <a:spcPts val="0"/>
              </a:spcBef>
              <a:spcAft>
                <a:spcPts val="0"/>
              </a:spcAft>
              <a:buNone/>
            </a:pPr>
            <a:r>
              <a:t/>
            </a:r>
            <a:endParaRPr sz="2000">
              <a:solidFill>
                <a:schemeClr val="dk2"/>
              </a:solidFill>
              <a:latin typeface="Trebuchet MS"/>
              <a:ea typeface="Trebuchet MS"/>
              <a:cs typeface="Trebuchet MS"/>
              <a:sym typeface="Trebuchet MS"/>
            </a:endParaRPr>
          </a:p>
        </p:txBody>
      </p:sp>
      <p:sp>
        <p:nvSpPr>
          <p:cNvPr id="203" name="Google Shape;203;p25"/>
          <p:cNvSpPr txBox="1"/>
          <p:nvPr>
            <p:ph type="title"/>
          </p:nvPr>
        </p:nvSpPr>
        <p:spPr>
          <a:xfrm>
            <a:off x="677325" y="460325"/>
            <a:ext cx="8596800" cy="6813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sz="4800"/>
              <a:t>Respiratory Protection</a:t>
            </a:r>
            <a:endParaRPr sz="4800"/>
          </a:p>
        </p:txBody>
      </p:sp>
      <p:pic>
        <p:nvPicPr>
          <p:cNvPr id="204" name="Google Shape;204;p25"/>
          <p:cNvPicPr preferRelativeResize="0"/>
          <p:nvPr/>
        </p:nvPicPr>
        <p:blipFill>
          <a:blip r:embed="rId3">
            <a:alphaModFix/>
          </a:blip>
          <a:stretch>
            <a:fillRect/>
          </a:stretch>
        </p:blipFill>
        <p:spPr>
          <a:xfrm>
            <a:off x="9225100" y="2556727"/>
            <a:ext cx="2486925" cy="17445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6"/>
          <p:cNvSpPr txBox="1"/>
          <p:nvPr>
            <p:ph type="title"/>
          </p:nvPr>
        </p:nvSpPr>
        <p:spPr>
          <a:xfrm>
            <a:off x="677325" y="460325"/>
            <a:ext cx="8596800" cy="6813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sz="4800"/>
              <a:t>Types of Respirators</a:t>
            </a:r>
            <a:endParaRPr sz="4800"/>
          </a:p>
        </p:txBody>
      </p:sp>
      <p:sp>
        <p:nvSpPr>
          <p:cNvPr id="210" name="Google Shape;210;p26"/>
          <p:cNvSpPr txBox="1"/>
          <p:nvPr/>
        </p:nvSpPr>
        <p:spPr>
          <a:xfrm>
            <a:off x="484325" y="1648950"/>
            <a:ext cx="3543600" cy="187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200" u="sng">
                <a:solidFill>
                  <a:schemeClr val="dk2"/>
                </a:solidFill>
                <a:latin typeface="Trebuchet MS"/>
                <a:ea typeface="Trebuchet MS"/>
                <a:cs typeface="Trebuchet MS"/>
                <a:sym typeface="Trebuchet MS"/>
              </a:rPr>
              <a:t>Disposable</a:t>
            </a:r>
            <a:endParaRPr sz="2200" u="sng">
              <a:solidFill>
                <a:schemeClr val="dk2"/>
              </a:solidFill>
              <a:latin typeface="Trebuchet MS"/>
              <a:ea typeface="Trebuchet MS"/>
              <a:cs typeface="Trebuchet MS"/>
              <a:sym typeface="Trebuchet MS"/>
            </a:endParaRPr>
          </a:p>
          <a:p>
            <a:pPr indent="-342900" lvl="0" marL="457200" rtl="0" algn="l">
              <a:spcBef>
                <a:spcPts val="0"/>
              </a:spcBef>
              <a:spcAft>
                <a:spcPts val="0"/>
              </a:spcAft>
              <a:buClr>
                <a:schemeClr val="dk2"/>
              </a:buClr>
              <a:buSzPts val="1800"/>
              <a:buFont typeface="Trebuchet MS"/>
              <a:buChar char="●"/>
            </a:pPr>
            <a:r>
              <a:rPr lang="en-US" sz="1800">
                <a:solidFill>
                  <a:schemeClr val="dk2"/>
                </a:solidFill>
                <a:latin typeface="Trebuchet MS"/>
                <a:ea typeface="Trebuchet MS"/>
                <a:cs typeface="Trebuchet MS"/>
                <a:sym typeface="Trebuchet MS"/>
              </a:rPr>
              <a:t>Filters out particles (dust, mists, fumes)</a:t>
            </a:r>
            <a:endParaRPr sz="1800">
              <a:solidFill>
                <a:schemeClr val="dk2"/>
              </a:solidFill>
              <a:latin typeface="Trebuchet MS"/>
              <a:ea typeface="Trebuchet MS"/>
              <a:cs typeface="Trebuchet MS"/>
              <a:sym typeface="Trebuchet MS"/>
            </a:endParaRPr>
          </a:p>
          <a:p>
            <a:pPr indent="-342900" lvl="0" marL="457200" rtl="0" algn="l">
              <a:spcBef>
                <a:spcPts val="0"/>
              </a:spcBef>
              <a:spcAft>
                <a:spcPts val="0"/>
              </a:spcAft>
              <a:buClr>
                <a:schemeClr val="dk2"/>
              </a:buClr>
              <a:buSzPts val="1800"/>
              <a:buFont typeface="Trebuchet MS"/>
              <a:buChar char="●"/>
            </a:pPr>
            <a:r>
              <a:rPr lang="en-US" sz="1800">
                <a:solidFill>
                  <a:schemeClr val="dk2"/>
                </a:solidFill>
                <a:latin typeface="Trebuchet MS"/>
                <a:ea typeface="Trebuchet MS"/>
                <a:cs typeface="Trebuchet MS"/>
                <a:sym typeface="Trebuchet MS"/>
              </a:rPr>
              <a:t>Does NOT protect against gases or vapors</a:t>
            </a:r>
            <a:endParaRPr sz="1800">
              <a:solidFill>
                <a:schemeClr val="dk2"/>
              </a:solidFill>
              <a:latin typeface="Trebuchet MS"/>
              <a:ea typeface="Trebuchet MS"/>
              <a:cs typeface="Trebuchet MS"/>
              <a:sym typeface="Trebuchet MS"/>
            </a:endParaRPr>
          </a:p>
          <a:p>
            <a:pPr indent="-342900" lvl="0" marL="457200" rtl="0" algn="l">
              <a:spcBef>
                <a:spcPts val="0"/>
              </a:spcBef>
              <a:spcAft>
                <a:spcPts val="0"/>
              </a:spcAft>
              <a:buClr>
                <a:schemeClr val="dk2"/>
              </a:buClr>
              <a:buSzPts val="1800"/>
              <a:buFont typeface="Trebuchet MS"/>
              <a:buChar char="●"/>
            </a:pPr>
            <a:r>
              <a:rPr lang="en-US" sz="1800">
                <a:solidFill>
                  <a:schemeClr val="dk2"/>
                </a:solidFill>
                <a:latin typeface="Trebuchet MS"/>
                <a:ea typeface="Trebuchet MS"/>
                <a:cs typeface="Trebuchet MS"/>
                <a:sym typeface="Trebuchet MS"/>
              </a:rPr>
              <a:t>Includes N95 masks</a:t>
            </a:r>
            <a:endParaRPr sz="1800">
              <a:solidFill>
                <a:schemeClr val="dk2"/>
              </a:solidFill>
              <a:latin typeface="Trebuchet MS"/>
              <a:ea typeface="Trebuchet MS"/>
              <a:cs typeface="Trebuchet MS"/>
              <a:sym typeface="Trebuchet MS"/>
            </a:endParaRPr>
          </a:p>
        </p:txBody>
      </p:sp>
      <p:sp>
        <p:nvSpPr>
          <p:cNvPr id="211" name="Google Shape;211;p26"/>
          <p:cNvSpPr txBox="1"/>
          <p:nvPr/>
        </p:nvSpPr>
        <p:spPr>
          <a:xfrm>
            <a:off x="5496250" y="1648950"/>
            <a:ext cx="3543600" cy="233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200" u="sng">
                <a:solidFill>
                  <a:schemeClr val="dk2"/>
                </a:solidFill>
                <a:latin typeface="Trebuchet MS"/>
                <a:ea typeface="Trebuchet MS"/>
                <a:cs typeface="Trebuchet MS"/>
                <a:sym typeface="Trebuchet MS"/>
              </a:rPr>
              <a:t>Half-Face</a:t>
            </a:r>
            <a:endParaRPr sz="2200" u="sng">
              <a:solidFill>
                <a:schemeClr val="dk2"/>
              </a:solidFill>
              <a:latin typeface="Trebuchet MS"/>
              <a:ea typeface="Trebuchet MS"/>
              <a:cs typeface="Trebuchet MS"/>
              <a:sym typeface="Trebuchet MS"/>
            </a:endParaRPr>
          </a:p>
          <a:p>
            <a:pPr indent="-342900" lvl="0" marL="457200" rtl="0" algn="l">
              <a:spcBef>
                <a:spcPts val="0"/>
              </a:spcBef>
              <a:spcAft>
                <a:spcPts val="0"/>
              </a:spcAft>
              <a:buClr>
                <a:schemeClr val="dk2"/>
              </a:buClr>
              <a:buSzPts val="1800"/>
              <a:buFont typeface="Trebuchet MS"/>
              <a:buChar char="●"/>
            </a:pPr>
            <a:r>
              <a:rPr lang="en-US" sz="1800">
                <a:solidFill>
                  <a:schemeClr val="dk2"/>
                </a:solidFill>
                <a:latin typeface="Trebuchet MS"/>
                <a:ea typeface="Trebuchet MS"/>
                <a:cs typeface="Trebuchet MS"/>
                <a:sym typeface="Trebuchet MS"/>
              </a:rPr>
              <a:t>Covers nose and mouth to protect against gases, vapors, and particles</a:t>
            </a:r>
            <a:endParaRPr sz="1800">
              <a:solidFill>
                <a:schemeClr val="dk2"/>
              </a:solidFill>
              <a:latin typeface="Trebuchet MS"/>
              <a:ea typeface="Trebuchet MS"/>
              <a:cs typeface="Trebuchet MS"/>
              <a:sym typeface="Trebuchet MS"/>
            </a:endParaRPr>
          </a:p>
          <a:p>
            <a:pPr indent="-342900" lvl="0" marL="457200" rtl="0" algn="l">
              <a:spcBef>
                <a:spcPts val="0"/>
              </a:spcBef>
              <a:spcAft>
                <a:spcPts val="0"/>
              </a:spcAft>
              <a:buClr>
                <a:schemeClr val="dk2"/>
              </a:buClr>
              <a:buSzPts val="1800"/>
              <a:buFont typeface="Trebuchet MS"/>
              <a:buChar char="●"/>
            </a:pPr>
            <a:r>
              <a:rPr lang="en-US" sz="1800">
                <a:solidFill>
                  <a:schemeClr val="dk2"/>
                </a:solidFill>
                <a:latin typeface="Trebuchet MS"/>
                <a:ea typeface="Trebuchet MS"/>
                <a:cs typeface="Trebuchet MS"/>
                <a:sym typeface="Trebuchet MS"/>
              </a:rPr>
              <a:t>Use appropriate cartridge or filter</a:t>
            </a:r>
            <a:endParaRPr sz="1800">
              <a:solidFill>
                <a:schemeClr val="dk2"/>
              </a:solidFill>
              <a:latin typeface="Trebuchet MS"/>
              <a:ea typeface="Trebuchet MS"/>
              <a:cs typeface="Trebuchet MS"/>
              <a:sym typeface="Trebuchet MS"/>
            </a:endParaRPr>
          </a:p>
          <a:p>
            <a:pPr indent="-342900" lvl="0" marL="457200" rtl="0" algn="l">
              <a:spcBef>
                <a:spcPts val="0"/>
              </a:spcBef>
              <a:spcAft>
                <a:spcPts val="0"/>
              </a:spcAft>
              <a:buClr>
                <a:schemeClr val="dk2"/>
              </a:buClr>
              <a:buSzPts val="1800"/>
              <a:buFont typeface="Trebuchet MS"/>
              <a:buChar char="●"/>
            </a:pPr>
            <a:r>
              <a:rPr lang="en-US" sz="1800">
                <a:solidFill>
                  <a:schemeClr val="dk2"/>
                </a:solidFill>
                <a:latin typeface="Trebuchet MS"/>
                <a:ea typeface="Trebuchet MS"/>
                <a:cs typeface="Trebuchet MS"/>
                <a:sym typeface="Trebuchet MS"/>
              </a:rPr>
              <a:t>Reusable</a:t>
            </a:r>
            <a:endParaRPr sz="1800">
              <a:solidFill>
                <a:schemeClr val="dk2"/>
              </a:solidFill>
              <a:latin typeface="Trebuchet MS"/>
              <a:ea typeface="Trebuchet MS"/>
              <a:cs typeface="Trebuchet MS"/>
              <a:sym typeface="Trebuchet MS"/>
            </a:endParaRPr>
          </a:p>
        </p:txBody>
      </p:sp>
      <p:sp>
        <p:nvSpPr>
          <p:cNvPr id="212" name="Google Shape;212;p26"/>
          <p:cNvSpPr txBox="1"/>
          <p:nvPr/>
        </p:nvSpPr>
        <p:spPr>
          <a:xfrm>
            <a:off x="484325" y="4166600"/>
            <a:ext cx="3543600" cy="203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200" u="sng">
                <a:solidFill>
                  <a:schemeClr val="dk2"/>
                </a:solidFill>
                <a:latin typeface="Trebuchet MS"/>
                <a:ea typeface="Trebuchet MS"/>
                <a:cs typeface="Trebuchet MS"/>
                <a:sym typeface="Trebuchet MS"/>
              </a:rPr>
              <a:t>Full-Face</a:t>
            </a:r>
            <a:endParaRPr sz="2200" u="sng">
              <a:solidFill>
                <a:schemeClr val="dk2"/>
              </a:solidFill>
              <a:latin typeface="Trebuchet MS"/>
              <a:ea typeface="Trebuchet MS"/>
              <a:cs typeface="Trebuchet MS"/>
              <a:sym typeface="Trebuchet MS"/>
            </a:endParaRPr>
          </a:p>
          <a:p>
            <a:pPr indent="-342900" lvl="0" marL="457200" rtl="0" algn="l">
              <a:spcBef>
                <a:spcPts val="0"/>
              </a:spcBef>
              <a:spcAft>
                <a:spcPts val="0"/>
              </a:spcAft>
              <a:buClr>
                <a:schemeClr val="dk2"/>
              </a:buClr>
              <a:buSzPts val="1800"/>
              <a:buFont typeface="Trebuchet MS"/>
              <a:buChar char="●"/>
            </a:pPr>
            <a:r>
              <a:rPr lang="en-US" sz="1800">
                <a:solidFill>
                  <a:schemeClr val="dk2"/>
                </a:solidFill>
                <a:latin typeface="Trebuchet MS"/>
                <a:ea typeface="Trebuchet MS"/>
                <a:cs typeface="Trebuchet MS"/>
                <a:sym typeface="Trebuchet MS"/>
              </a:rPr>
              <a:t>Covers face and eyes to protect against gases, vapors, and particles</a:t>
            </a:r>
            <a:endParaRPr sz="1800">
              <a:solidFill>
                <a:schemeClr val="dk2"/>
              </a:solidFill>
              <a:latin typeface="Trebuchet MS"/>
              <a:ea typeface="Trebuchet MS"/>
              <a:cs typeface="Trebuchet MS"/>
              <a:sym typeface="Trebuchet MS"/>
            </a:endParaRPr>
          </a:p>
          <a:p>
            <a:pPr indent="-342900" lvl="0" marL="457200" rtl="0" algn="l">
              <a:spcBef>
                <a:spcPts val="0"/>
              </a:spcBef>
              <a:spcAft>
                <a:spcPts val="0"/>
              </a:spcAft>
              <a:buClr>
                <a:schemeClr val="dk2"/>
              </a:buClr>
              <a:buSzPts val="1800"/>
              <a:buFont typeface="Trebuchet MS"/>
              <a:buChar char="●"/>
            </a:pPr>
            <a:r>
              <a:rPr lang="en-US" sz="1800">
                <a:solidFill>
                  <a:schemeClr val="dk2"/>
                </a:solidFill>
                <a:latin typeface="Trebuchet MS"/>
                <a:ea typeface="Trebuchet MS"/>
                <a:cs typeface="Trebuchet MS"/>
                <a:sym typeface="Trebuchet MS"/>
              </a:rPr>
              <a:t>Use appropriate cartridge or filter</a:t>
            </a:r>
            <a:endParaRPr sz="1800">
              <a:solidFill>
                <a:schemeClr val="dk2"/>
              </a:solidFill>
              <a:latin typeface="Trebuchet MS"/>
              <a:ea typeface="Trebuchet MS"/>
              <a:cs typeface="Trebuchet MS"/>
              <a:sym typeface="Trebuchet MS"/>
            </a:endParaRPr>
          </a:p>
          <a:p>
            <a:pPr indent="-342900" lvl="0" marL="457200" rtl="0" algn="l">
              <a:spcBef>
                <a:spcPts val="0"/>
              </a:spcBef>
              <a:spcAft>
                <a:spcPts val="0"/>
              </a:spcAft>
              <a:buClr>
                <a:schemeClr val="dk2"/>
              </a:buClr>
              <a:buSzPts val="1800"/>
              <a:buFont typeface="Trebuchet MS"/>
              <a:buChar char="●"/>
            </a:pPr>
            <a:r>
              <a:rPr lang="en-US" sz="1800">
                <a:solidFill>
                  <a:schemeClr val="dk2"/>
                </a:solidFill>
                <a:latin typeface="Trebuchet MS"/>
                <a:ea typeface="Trebuchet MS"/>
                <a:cs typeface="Trebuchet MS"/>
                <a:sym typeface="Trebuchet MS"/>
              </a:rPr>
              <a:t>Reusable</a:t>
            </a:r>
            <a:endParaRPr sz="1800">
              <a:solidFill>
                <a:schemeClr val="dk2"/>
              </a:solidFill>
              <a:latin typeface="Trebuchet MS"/>
              <a:ea typeface="Trebuchet MS"/>
              <a:cs typeface="Trebuchet MS"/>
              <a:sym typeface="Trebuchet MS"/>
            </a:endParaRPr>
          </a:p>
        </p:txBody>
      </p:sp>
      <p:sp>
        <p:nvSpPr>
          <p:cNvPr id="213" name="Google Shape;213;p26"/>
          <p:cNvSpPr txBox="1"/>
          <p:nvPr/>
        </p:nvSpPr>
        <p:spPr>
          <a:xfrm>
            <a:off x="5496250" y="4166600"/>
            <a:ext cx="3717000" cy="2247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200" u="sng">
                <a:solidFill>
                  <a:schemeClr val="dk2"/>
                </a:solidFill>
                <a:latin typeface="Trebuchet MS"/>
                <a:ea typeface="Trebuchet MS"/>
                <a:cs typeface="Trebuchet MS"/>
                <a:sym typeface="Trebuchet MS"/>
              </a:rPr>
              <a:t>Powered Air Purifying Respirator (PAPR)</a:t>
            </a:r>
            <a:endParaRPr sz="2200" u="sng">
              <a:solidFill>
                <a:schemeClr val="dk2"/>
              </a:solidFill>
              <a:latin typeface="Trebuchet MS"/>
              <a:ea typeface="Trebuchet MS"/>
              <a:cs typeface="Trebuchet MS"/>
              <a:sym typeface="Trebuchet MS"/>
            </a:endParaRPr>
          </a:p>
          <a:p>
            <a:pPr indent="-342900" lvl="0" marL="457200" rtl="0" algn="l">
              <a:spcBef>
                <a:spcPts val="0"/>
              </a:spcBef>
              <a:spcAft>
                <a:spcPts val="0"/>
              </a:spcAft>
              <a:buClr>
                <a:schemeClr val="dk2"/>
              </a:buClr>
              <a:buSzPts val="1800"/>
              <a:buFont typeface="Trebuchet MS"/>
              <a:buChar char="●"/>
            </a:pPr>
            <a:r>
              <a:rPr lang="en-US" sz="1800">
                <a:solidFill>
                  <a:schemeClr val="dk2"/>
                </a:solidFill>
                <a:latin typeface="Trebuchet MS"/>
                <a:ea typeface="Trebuchet MS"/>
                <a:cs typeface="Trebuchet MS"/>
                <a:sym typeface="Trebuchet MS"/>
              </a:rPr>
              <a:t>Circulates filtered air into contained headgear</a:t>
            </a:r>
            <a:endParaRPr sz="1800">
              <a:solidFill>
                <a:schemeClr val="dk2"/>
              </a:solidFill>
              <a:latin typeface="Trebuchet MS"/>
              <a:ea typeface="Trebuchet MS"/>
              <a:cs typeface="Trebuchet MS"/>
              <a:sym typeface="Trebuchet MS"/>
            </a:endParaRPr>
          </a:p>
          <a:p>
            <a:pPr indent="-342900" lvl="0" marL="457200" rtl="0" algn="l">
              <a:spcBef>
                <a:spcPts val="0"/>
              </a:spcBef>
              <a:spcAft>
                <a:spcPts val="0"/>
              </a:spcAft>
              <a:buClr>
                <a:schemeClr val="dk2"/>
              </a:buClr>
              <a:buSzPts val="1800"/>
              <a:buFont typeface="Trebuchet MS"/>
              <a:buChar char="●"/>
            </a:pPr>
            <a:r>
              <a:rPr lang="en-US" sz="1800">
                <a:solidFill>
                  <a:schemeClr val="dk2"/>
                </a:solidFill>
                <a:latin typeface="Trebuchet MS"/>
                <a:ea typeface="Trebuchet MS"/>
                <a:cs typeface="Trebuchet MS"/>
                <a:sym typeface="Trebuchet MS"/>
              </a:rPr>
              <a:t>HEPA filtered</a:t>
            </a:r>
            <a:endParaRPr sz="1800">
              <a:solidFill>
                <a:schemeClr val="dk2"/>
              </a:solidFill>
              <a:latin typeface="Trebuchet MS"/>
              <a:ea typeface="Trebuchet MS"/>
              <a:cs typeface="Trebuchet MS"/>
              <a:sym typeface="Trebuchet MS"/>
            </a:endParaRPr>
          </a:p>
          <a:p>
            <a:pPr indent="0" lvl="0" marL="0" rtl="0" algn="l">
              <a:spcBef>
                <a:spcPts val="0"/>
              </a:spcBef>
              <a:spcAft>
                <a:spcPts val="0"/>
              </a:spcAft>
              <a:buNone/>
            </a:pPr>
            <a:r>
              <a:t/>
            </a:r>
            <a:endParaRPr sz="1800">
              <a:solidFill>
                <a:schemeClr val="dk2"/>
              </a:solidFill>
              <a:latin typeface="Trebuchet MS"/>
              <a:ea typeface="Trebuchet MS"/>
              <a:cs typeface="Trebuchet MS"/>
              <a:sym typeface="Trebuchet MS"/>
            </a:endParaRPr>
          </a:p>
          <a:p>
            <a:pPr indent="0" lvl="0" marL="457200" rtl="0" algn="l">
              <a:spcBef>
                <a:spcPts val="0"/>
              </a:spcBef>
              <a:spcAft>
                <a:spcPts val="0"/>
              </a:spcAft>
              <a:buNone/>
            </a:pPr>
            <a:r>
              <a:t/>
            </a:r>
            <a:endParaRPr sz="1800">
              <a:solidFill>
                <a:schemeClr val="dk2"/>
              </a:solidFill>
              <a:latin typeface="Trebuchet MS"/>
              <a:ea typeface="Trebuchet MS"/>
              <a:cs typeface="Trebuchet MS"/>
              <a:sym typeface="Trebuchet MS"/>
            </a:endParaRPr>
          </a:p>
        </p:txBody>
      </p:sp>
      <p:pic>
        <p:nvPicPr>
          <p:cNvPr id="214" name="Google Shape;214;p26"/>
          <p:cNvPicPr preferRelativeResize="0"/>
          <p:nvPr/>
        </p:nvPicPr>
        <p:blipFill rotWithShape="1">
          <a:blip r:embed="rId3">
            <a:alphaModFix/>
          </a:blip>
          <a:srcRect b="5767" l="6576" r="2844" t="5509"/>
          <a:stretch/>
        </p:blipFill>
        <p:spPr>
          <a:xfrm>
            <a:off x="3933675" y="1981013"/>
            <a:ext cx="1452723" cy="1422976"/>
          </a:xfrm>
          <a:prstGeom prst="rect">
            <a:avLst/>
          </a:prstGeom>
          <a:noFill/>
          <a:ln>
            <a:noFill/>
          </a:ln>
        </p:spPr>
      </p:pic>
      <p:pic>
        <p:nvPicPr>
          <p:cNvPr id="215" name="Google Shape;215;p26"/>
          <p:cNvPicPr preferRelativeResize="0"/>
          <p:nvPr/>
        </p:nvPicPr>
        <p:blipFill>
          <a:blip r:embed="rId4">
            <a:alphaModFix/>
          </a:blip>
          <a:stretch>
            <a:fillRect/>
          </a:stretch>
        </p:blipFill>
        <p:spPr>
          <a:xfrm>
            <a:off x="3900575" y="4735250"/>
            <a:ext cx="1518926" cy="1463250"/>
          </a:xfrm>
          <a:prstGeom prst="rect">
            <a:avLst/>
          </a:prstGeom>
          <a:noFill/>
          <a:ln>
            <a:noFill/>
          </a:ln>
        </p:spPr>
      </p:pic>
      <p:pic>
        <p:nvPicPr>
          <p:cNvPr id="216" name="Google Shape;216;p26"/>
          <p:cNvPicPr preferRelativeResize="0"/>
          <p:nvPr/>
        </p:nvPicPr>
        <p:blipFill>
          <a:blip r:embed="rId5">
            <a:alphaModFix/>
          </a:blip>
          <a:stretch>
            <a:fillRect/>
          </a:stretch>
        </p:blipFill>
        <p:spPr>
          <a:xfrm>
            <a:off x="9345200" y="1867138"/>
            <a:ext cx="1650737" cy="1650737"/>
          </a:xfrm>
          <a:prstGeom prst="rect">
            <a:avLst/>
          </a:prstGeom>
          <a:noFill/>
          <a:ln>
            <a:noFill/>
          </a:ln>
        </p:spPr>
      </p:pic>
      <p:pic>
        <p:nvPicPr>
          <p:cNvPr id="217" name="Google Shape;217;p26"/>
          <p:cNvPicPr preferRelativeResize="0"/>
          <p:nvPr/>
        </p:nvPicPr>
        <p:blipFill>
          <a:blip r:embed="rId6">
            <a:alphaModFix/>
          </a:blip>
          <a:stretch>
            <a:fillRect/>
          </a:stretch>
        </p:blipFill>
        <p:spPr>
          <a:xfrm>
            <a:off x="9290000" y="4362337"/>
            <a:ext cx="2435399" cy="17743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acet">
  <a:themeElements>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